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5"/>
  </p:notesMasterIdLst>
  <p:sldIdLst>
    <p:sldId id="256" r:id="rId2"/>
    <p:sldId id="265" r:id="rId3"/>
    <p:sldId id="295" r:id="rId4"/>
    <p:sldId id="260" r:id="rId5"/>
    <p:sldId id="312" r:id="rId6"/>
    <p:sldId id="324" r:id="rId7"/>
    <p:sldId id="325" r:id="rId8"/>
    <p:sldId id="327" r:id="rId9"/>
    <p:sldId id="331" r:id="rId10"/>
    <p:sldId id="332" r:id="rId11"/>
    <p:sldId id="333" r:id="rId12"/>
    <p:sldId id="334" r:id="rId13"/>
    <p:sldId id="335" r:id="rId14"/>
    <p:sldId id="326" r:id="rId15"/>
    <p:sldId id="330" r:id="rId16"/>
    <p:sldId id="328" r:id="rId17"/>
    <p:sldId id="329" r:id="rId18"/>
    <p:sldId id="275" r:id="rId19"/>
    <p:sldId id="278" r:id="rId20"/>
    <p:sldId id="291" r:id="rId21"/>
    <p:sldId id="292" r:id="rId22"/>
    <p:sldId id="293" r:id="rId23"/>
    <p:sldId id="294" r:id="rId24"/>
  </p:sldIdLst>
  <p:sldSz cx="9144000" cy="5143500" type="screen16x9"/>
  <p:notesSz cx="6858000" cy="9144000"/>
  <p:embeddedFontLst>
    <p:embeddedFont>
      <p:font typeface="Avenir Next LT Pro" panose="020B0504020202020204" pitchFamily="34" charset="0"/>
      <p:regular r:id="rId26"/>
      <p:bold r:id="rId27"/>
      <p:italic r:id="rId28"/>
      <p:boldItalic r:id="rId29"/>
    </p:embeddedFont>
    <p:embeddedFont>
      <p:font typeface="Calibri" panose="020F0502020204030204" pitchFamily="34" charset="0"/>
      <p:regular r:id="rId30"/>
      <p:bold r:id="rId31"/>
      <p:italic r:id="rId32"/>
      <p:boldItalic r:id="rId33"/>
    </p:embeddedFont>
    <p:embeddedFont>
      <p:font typeface="Montserrat" panose="00000500000000000000" pitchFamily="2" charset="0"/>
      <p:regular r:id="rId34"/>
      <p:bold r:id="rId35"/>
      <p:italic r:id="rId36"/>
      <p:boldItalic r:id="rId37"/>
    </p:embeddedFont>
    <p:embeddedFont>
      <p:font typeface="Quantico" panose="020B0604020202020204" charset="0"/>
      <p:regular r:id="rId38"/>
      <p:bold r:id="rId39"/>
      <p:italic r:id="rId40"/>
      <p:boldItalic r:id="rId41"/>
    </p:embeddedFont>
    <p:embeddedFont>
      <p:font typeface="Titillium Web" panose="00000500000000000000" pitchFamily="2" charset="0"/>
      <p:regular r:id="rId42"/>
      <p:bold r:id="rId43"/>
      <p:italic r:id="rId44"/>
      <p:boldItalic r:id="rId45"/>
    </p:embeddedFont>
    <p:embeddedFont>
      <p:font typeface="Titillium Web Light" panose="00000400000000000000" pitchFamily="2" charset="0"/>
      <p:regular r:id="rId46"/>
      <p:bold r:id="rId47"/>
      <p:italic r:id="rId48"/>
      <p:boldItalic r:id="rId49"/>
    </p:embeddedFont>
    <p:embeddedFont>
      <p:font typeface="Tw Cen MT" panose="020B0602020104020603" pitchFamily="34"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5171DD6-2702-4FCF-BC82-B343C2BCD5F6}">
  <a:tblStyle styleId="{25171DD6-2702-4FCF-BC82-B343C2BCD5F6}"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5AF98B6-0896-4745-9ED8-C8CFF3DE442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39" d="100"/>
          <a:sy n="139" d="100"/>
        </p:scale>
        <p:origin x="114" y="1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font" Target="fonts/font22.fntdata"/><Relationship Id="rId50" Type="http://schemas.openxmlformats.org/officeDocument/2006/relationships/font" Target="fonts/font25.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3" Type="http://schemas.openxmlformats.org/officeDocument/2006/relationships/font" Target="fonts/font28.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font" Target="fonts/font23.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font" Target="fonts/font21.fntdata"/><Relationship Id="rId20" Type="http://schemas.openxmlformats.org/officeDocument/2006/relationships/slide" Target="slides/slide19.xml"/><Relationship Id="rId41" Type="http://schemas.openxmlformats.org/officeDocument/2006/relationships/font" Target="fonts/font16.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font" Target="fonts/font24.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font" Target="fonts/font6.fntdata"/><Relationship Id="rId44" Type="http://schemas.openxmlformats.org/officeDocument/2006/relationships/font" Target="fonts/font19.fntdata"/><Relationship Id="rId52" Type="http://schemas.openxmlformats.org/officeDocument/2006/relationships/font" Target="fonts/font27.fntdata"/></Relationships>
</file>

<file path=ppt/media/image1.pn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c7add315f5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c7add315f5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359416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c7add315f5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c7add315f5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49568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c7add315f5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c7add315f5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49879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c7add315f5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c7add315f5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52422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7900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c7add315f5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c7add315f5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39588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11291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c7add315f5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c7add315f5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71489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35694cd56_0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35694cd56_0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8511268d01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8511268d01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2"/>
        <p:cNvGrpSpPr/>
        <p:nvPr/>
      </p:nvGrpSpPr>
      <p:grpSpPr>
        <a:xfrm>
          <a:off x="0" y="0"/>
          <a:ext cx="0" cy="0"/>
          <a:chOff x="0" y="0"/>
          <a:chExt cx="0" cy="0"/>
        </a:xfrm>
      </p:grpSpPr>
      <p:sp>
        <p:nvSpPr>
          <p:cNvPr id="1573" name="Google Shape;1573;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4" name="Google Shape;1574;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9"/>
        <p:cNvGrpSpPr/>
        <p:nvPr/>
      </p:nvGrpSpPr>
      <p:grpSpPr>
        <a:xfrm>
          <a:off x="0" y="0"/>
          <a:ext cx="0" cy="0"/>
          <a:chOff x="0" y="0"/>
          <a:chExt cx="0" cy="0"/>
        </a:xfrm>
      </p:grpSpPr>
      <p:sp>
        <p:nvSpPr>
          <p:cNvPr id="1580" name="Google Shape;1580;g41a98d525d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1" name="Google Shape;1581;g41a98d525d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5329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c7add315f5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c7add315f5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53098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9294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c7add315f5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c7add315f5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54872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c7add315f5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c7add315f5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5839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c7add315f5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c7add315f5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0482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9146436" cy="5144872"/>
          </a:xfrm>
          <a:custGeom>
            <a:avLst/>
            <a:gdLst/>
            <a:ahLst/>
            <a:cxnLst/>
            <a:rect l="l" t="t" r="r" b="b"/>
            <a:pathLst>
              <a:path w="3464559" h="1948815" extrusionOk="0">
                <a:moveTo>
                  <a:pt x="1162685" y="742315"/>
                </a:moveTo>
                <a:cubicBezTo>
                  <a:pt x="1426846" y="572135"/>
                  <a:pt x="1547496" y="304800"/>
                  <a:pt x="1484630" y="635"/>
                </a:cubicBezTo>
                <a:lnTo>
                  <a:pt x="1482090" y="635"/>
                </a:lnTo>
                <a:cubicBezTo>
                  <a:pt x="1486535" y="20320"/>
                  <a:pt x="1490346" y="44450"/>
                  <a:pt x="1493521" y="70485"/>
                </a:cubicBezTo>
                <a:cubicBezTo>
                  <a:pt x="1530350" y="407035"/>
                  <a:pt x="1348105" y="641985"/>
                  <a:pt x="1092835" y="781050"/>
                </a:cubicBezTo>
                <a:cubicBezTo>
                  <a:pt x="1033145" y="814705"/>
                  <a:pt x="960120" y="843280"/>
                  <a:pt x="897255" y="874395"/>
                </a:cubicBezTo>
                <a:cubicBezTo>
                  <a:pt x="698500" y="972185"/>
                  <a:pt x="528955" y="1082675"/>
                  <a:pt x="391795" y="1240155"/>
                </a:cubicBezTo>
                <a:cubicBezTo>
                  <a:pt x="236220" y="1420495"/>
                  <a:pt x="145415" y="1656715"/>
                  <a:pt x="123825" y="1948180"/>
                </a:cubicBezTo>
                <a:lnTo>
                  <a:pt x="123825" y="1948180"/>
                </a:lnTo>
                <a:cubicBezTo>
                  <a:pt x="152400" y="1689100"/>
                  <a:pt x="210185" y="1506855"/>
                  <a:pt x="313055" y="1349375"/>
                </a:cubicBezTo>
                <a:cubicBezTo>
                  <a:pt x="575945" y="954405"/>
                  <a:pt x="1013460" y="850265"/>
                  <a:pt x="1162685" y="742315"/>
                </a:cubicBezTo>
                <a:close/>
                <a:moveTo>
                  <a:pt x="1208405" y="768350"/>
                </a:moveTo>
                <a:cubicBezTo>
                  <a:pt x="1482090" y="605155"/>
                  <a:pt x="1635760" y="338455"/>
                  <a:pt x="1587500" y="10795"/>
                </a:cubicBezTo>
                <a:cubicBezTo>
                  <a:pt x="1586865" y="7620"/>
                  <a:pt x="1586230" y="3810"/>
                  <a:pt x="1586230" y="635"/>
                </a:cubicBezTo>
                <a:lnTo>
                  <a:pt x="1583055" y="635"/>
                </a:lnTo>
                <a:cubicBezTo>
                  <a:pt x="1583055" y="635"/>
                  <a:pt x="1583055" y="635"/>
                  <a:pt x="1583055" y="1270"/>
                </a:cubicBezTo>
                <a:cubicBezTo>
                  <a:pt x="1588771" y="36195"/>
                  <a:pt x="1593850" y="81280"/>
                  <a:pt x="1593850" y="134620"/>
                </a:cubicBezTo>
                <a:cubicBezTo>
                  <a:pt x="1588771" y="465455"/>
                  <a:pt x="1385571" y="676275"/>
                  <a:pt x="1143000" y="802640"/>
                </a:cubicBezTo>
                <a:cubicBezTo>
                  <a:pt x="1069340" y="842010"/>
                  <a:pt x="980440" y="873125"/>
                  <a:pt x="904875" y="909955"/>
                </a:cubicBezTo>
                <a:cubicBezTo>
                  <a:pt x="687070" y="1014730"/>
                  <a:pt x="492760" y="1145540"/>
                  <a:pt x="355600" y="1339215"/>
                </a:cubicBezTo>
                <a:cubicBezTo>
                  <a:pt x="234950" y="1508760"/>
                  <a:pt x="179705" y="1708785"/>
                  <a:pt x="155575" y="1924685"/>
                </a:cubicBezTo>
                <a:cubicBezTo>
                  <a:pt x="154940" y="1932940"/>
                  <a:pt x="153035" y="1941195"/>
                  <a:pt x="153035" y="1948815"/>
                </a:cubicBezTo>
                <a:lnTo>
                  <a:pt x="156210" y="1948815"/>
                </a:lnTo>
                <a:cubicBezTo>
                  <a:pt x="167005" y="1845310"/>
                  <a:pt x="181610" y="1763395"/>
                  <a:pt x="201930" y="1685290"/>
                </a:cubicBezTo>
                <a:cubicBezTo>
                  <a:pt x="370840" y="1021080"/>
                  <a:pt x="1032510" y="889635"/>
                  <a:pt x="1208405" y="768350"/>
                </a:cubicBezTo>
                <a:close/>
                <a:moveTo>
                  <a:pt x="1312546" y="758190"/>
                </a:moveTo>
                <a:cubicBezTo>
                  <a:pt x="1579880" y="587375"/>
                  <a:pt x="1724660" y="316865"/>
                  <a:pt x="1685925" y="635"/>
                </a:cubicBezTo>
                <a:lnTo>
                  <a:pt x="1683385" y="635"/>
                </a:lnTo>
                <a:cubicBezTo>
                  <a:pt x="1687830" y="34925"/>
                  <a:pt x="1691005" y="81280"/>
                  <a:pt x="1689100" y="133985"/>
                </a:cubicBezTo>
                <a:cubicBezTo>
                  <a:pt x="1671955" y="469265"/>
                  <a:pt x="1462405" y="680720"/>
                  <a:pt x="1223646" y="807085"/>
                </a:cubicBezTo>
                <a:cubicBezTo>
                  <a:pt x="1179196" y="830580"/>
                  <a:pt x="1132840" y="852170"/>
                  <a:pt x="1082675" y="871855"/>
                </a:cubicBezTo>
                <a:cubicBezTo>
                  <a:pt x="732790" y="1004570"/>
                  <a:pt x="488315" y="1180465"/>
                  <a:pt x="348615" y="1404620"/>
                </a:cubicBezTo>
                <a:cubicBezTo>
                  <a:pt x="238760" y="1581785"/>
                  <a:pt x="196215" y="1781810"/>
                  <a:pt x="184785" y="1948180"/>
                </a:cubicBezTo>
                <a:lnTo>
                  <a:pt x="185420" y="1948180"/>
                </a:lnTo>
                <a:cubicBezTo>
                  <a:pt x="207010" y="1772920"/>
                  <a:pt x="234315" y="1593850"/>
                  <a:pt x="348615" y="1409700"/>
                </a:cubicBezTo>
                <a:cubicBezTo>
                  <a:pt x="636905" y="963930"/>
                  <a:pt x="1096646" y="910590"/>
                  <a:pt x="1312546" y="758190"/>
                </a:cubicBezTo>
                <a:close/>
                <a:moveTo>
                  <a:pt x="1169035" y="676910"/>
                </a:moveTo>
                <a:cubicBezTo>
                  <a:pt x="1337946" y="538480"/>
                  <a:pt x="1438275" y="332105"/>
                  <a:pt x="1400810" y="78740"/>
                </a:cubicBezTo>
                <a:cubicBezTo>
                  <a:pt x="1395730" y="50165"/>
                  <a:pt x="1391921" y="21590"/>
                  <a:pt x="1384935" y="635"/>
                </a:cubicBezTo>
                <a:lnTo>
                  <a:pt x="1379221" y="635"/>
                </a:lnTo>
                <a:cubicBezTo>
                  <a:pt x="1456055" y="304165"/>
                  <a:pt x="1341755" y="559435"/>
                  <a:pt x="1098550" y="722630"/>
                </a:cubicBezTo>
                <a:cubicBezTo>
                  <a:pt x="1061085" y="748030"/>
                  <a:pt x="1019810" y="772160"/>
                  <a:pt x="975360" y="794385"/>
                </a:cubicBezTo>
                <a:cubicBezTo>
                  <a:pt x="622935" y="960755"/>
                  <a:pt x="400685" y="1129030"/>
                  <a:pt x="257810" y="1369695"/>
                </a:cubicBezTo>
                <a:cubicBezTo>
                  <a:pt x="156845" y="1543050"/>
                  <a:pt x="114935" y="1722120"/>
                  <a:pt x="89535" y="1929765"/>
                </a:cubicBezTo>
                <a:cubicBezTo>
                  <a:pt x="88265" y="1936750"/>
                  <a:pt x="87630" y="1943100"/>
                  <a:pt x="87630" y="1948815"/>
                </a:cubicBezTo>
                <a:lnTo>
                  <a:pt x="92075" y="1948815"/>
                </a:lnTo>
                <a:cubicBezTo>
                  <a:pt x="109220" y="1834515"/>
                  <a:pt x="123190" y="1727200"/>
                  <a:pt x="151130" y="1637665"/>
                </a:cubicBezTo>
                <a:cubicBezTo>
                  <a:pt x="342900" y="966470"/>
                  <a:pt x="972185" y="860425"/>
                  <a:pt x="1169035" y="676910"/>
                </a:cubicBezTo>
                <a:close/>
                <a:moveTo>
                  <a:pt x="1030605" y="650875"/>
                </a:moveTo>
                <a:cubicBezTo>
                  <a:pt x="1231265" y="472440"/>
                  <a:pt x="1261110" y="227965"/>
                  <a:pt x="1178560" y="635"/>
                </a:cubicBezTo>
                <a:lnTo>
                  <a:pt x="1175385" y="635"/>
                </a:lnTo>
                <a:cubicBezTo>
                  <a:pt x="1190625" y="41910"/>
                  <a:pt x="1201421" y="85090"/>
                  <a:pt x="1207771" y="118110"/>
                </a:cubicBezTo>
                <a:cubicBezTo>
                  <a:pt x="1252855" y="367665"/>
                  <a:pt x="1154430" y="569595"/>
                  <a:pt x="951865" y="709295"/>
                </a:cubicBezTo>
                <a:cubicBezTo>
                  <a:pt x="926465" y="727075"/>
                  <a:pt x="899795" y="743585"/>
                  <a:pt x="870585" y="759460"/>
                </a:cubicBezTo>
                <a:cubicBezTo>
                  <a:pt x="557530" y="932180"/>
                  <a:pt x="371475" y="1082040"/>
                  <a:pt x="243840" y="1265555"/>
                </a:cubicBezTo>
                <a:cubicBezTo>
                  <a:pt x="123825" y="1440180"/>
                  <a:pt x="47625" y="1658620"/>
                  <a:pt x="21590" y="1948180"/>
                </a:cubicBezTo>
                <a:lnTo>
                  <a:pt x="21590" y="1948180"/>
                </a:lnTo>
                <a:cubicBezTo>
                  <a:pt x="59690" y="1642745"/>
                  <a:pt x="123190" y="1440815"/>
                  <a:pt x="251460" y="1259205"/>
                </a:cubicBezTo>
                <a:cubicBezTo>
                  <a:pt x="514985" y="897890"/>
                  <a:pt x="885825" y="791210"/>
                  <a:pt x="1030605" y="650875"/>
                </a:cubicBezTo>
                <a:close/>
                <a:moveTo>
                  <a:pt x="955675" y="1035050"/>
                </a:moveTo>
                <a:cubicBezTo>
                  <a:pt x="1100455" y="967740"/>
                  <a:pt x="1285875" y="924560"/>
                  <a:pt x="1424305" y="849630"/>
                </a:cubicBezTo>
                <a:cubicBezTo>
                  <a:pt x="1666875" y="726440"/>
                  <a:pt x="1883410" y="528320"/>
                  <a:pt x="1959610" y="223520"/>
                </a:cubicBezTo>
                <a:cubicBezTo>
                  <a:pt x="1980565" y="133350"/>
                  <a:pt x="1985646" y="80010"/>
                  <a:pt x="1984375" y="635"/>
                </a:cubicBezTo>
                <a:lnTo>
                  <a:pt x="1981835" y="635"/>
                </a:lnTo>
                <a:cubicBezTo>
                  <a:pt x="1988185" y="438785"/>
                  <a:pt x="1694180" y="748030"/>
                  <a:pt x="1297305" y="904240"/>
                </a:cubicBezTo>
                <a:cubicBezTo>
                  <a:pt x="1157605" y="956945"/>
                  <a:pt x="1005840" y="1001395"/>
                  <a:pt x="887095" y="1064260"/>
                </a:cubicBezTo>
                <a:cubicBezTo>
                  <a:pt x="495300" y="1257935"/>
                  <a:pt x="285750" y="1552575"/>
                  <a:pt x="273685" y="1948180"/>
                </a:cubicBezTo>
                <a:lnTo>
                  <a:pt x="273685" y="1948180"/>
                </a:lnTo>
                <a:cubicBezTo>
                  <a:pt x="300355" y="1496695"/>
                  <a:pt x="537845" y="1223645"/>
                  <a:pt x="955675" y="1035050"/>
                </a:cubicBezTo>
                <a:close/>
                <a:moveTo>
                  <a:pt x="1320165" y="807085"/>
                </a:moveTo>
                <a:cubicBezTo>
                  <a:pt x="1630046" y="637540"/>
                  <a:pt x="1815465" y="351155"/>
                  <a:pt x="1785621" y="635"/>
                </a:cubicBezTo>
                <a:lnTo>
                  <a:pt x="1783080" y="635"/>
                </a:lnTo>
                <a:cubicBezTo>
                  <a:pt x="1784985" y="20320"/>
                  <a:pt x="1786255" y="43815"/>
                  <a:pt x="1786255" y="70485"/>
                </a:cubicBezTo>
                <a:cubicBezTo>
                  <a:pt x="1784985" y="448310"/>
                  <a:pt x="1544955" y="697230"/>
                  <a:pt x="1259840" y="835660"/>
                </a:cubicBezTo>
                <a:cubicBezTo>
                  <a:pt x="1178560" y="876935"/>
                  <a:pt x="1080135" y="908050"/>
                  <a:pt x="993140" y="944880"/>
                </a:cubicBezTo>
                <a:cubicBezTo>
                  <a:pt x="774700" y="1038225"/>
                  <a:pt x="589280" y="1151890"/>
                  <a:pt x="445135" y="1323340"/>
                </a:cubicBezTo>
                <a:cubicBezTo>
                  <a:pt x="328295" y="1461135"/>
                  <a:pt x="256540" y="1637030"/>
                  <a:pt x="227965" y="1830070"/>
                </a:cubicBezTo>
                <a:cubicBezTo>
                  <a:pt x="221615" y="1870075"/>
                  <a:pt x="217170" y="1908810"/>
                  <a:pt x="213360" y="1948180"/>
                </a:cubicBezTo>
                <a:lnTo>
                  <a:pt x="215900" y="1948180"/>
                </a:lnTo>
                <a:cubicBezTo>
                  <a:pt x="230505" y="1801495"/>
                  <a:pt x="257175" y="1619250"/>
                  <a:pt x="365760" y="1439545"/>
                </a:cubicBezTo>
                <a:cubicBezTo>
                  <a:pt x="636905" y="1000125"/>
                  <a:pt x="1139825" y="920750"/>
                  <a:pt x="1320165" y="807085"/>
                </a:cubicBezTo>
                <a:close/>
                <a:moveTo>
                  <a:pt x="1230630" y="967740"/>
                </a:moveTo>
                <a:cubicBezTo>
                  <a:pt x="1319530" y="939800"/>
                  <a:pt x="1398905" y="908050"/>
                  <a:pt x="1474471" y="871220"/>
                </a:cubicBezTo>
                <a:cubicBezTo>
                  <a:pt x="1827530" y="702310"/>
                  <a:pt x="2080896" y="388620"/>
                  <a:pt x="2082165" y="0"/>
                </a:cubicBezTo>
                <a:lnTo>
                  <a:pt x="2081530" y="0"/>
                </a:lnTo>
                <a:cubicBezTo>
                  <a:pt x="2064385" y="457835"/>
                  <a:pt x="1764665" y="763270"/>
                  <a:pt x="1343660" y="925195"/>
                </a:cubicBezTo>
                <a:cubicBezTo>
                  <a:pt x="1207771" y="975360"/>
                  <a:pt x="1030605" y="1023620"/>
                  <a:pt x="901700" y="1091565"/>
                </a:cubicBezTo>
                <a:cubicBezTo>
                  <a:pt x="525780" y="1273810"/>
                  <a:pt x="302895" y="1569085"/>
                  <a:pt x="300355" y="1948180"/>
                </a:cubicBezTo>
                <a:lnTo>
                  <a:pt x="300355" y="1948180"/>
                </a:lnTo>
                <a:cubicBezTo>
                  <a:pt x="322580" y="1429385"/>
                  <a:pt x="676275" y="1136650"/>
                  <a:pt x="1230630" y="967740"/>
                </a:cubicBezTo>
                <a:close/>
                <a:moveTo>
                  <a:pt x="1195071" y="1046480"/>
                </a:moveTo>
                <a:cubicBezTo>
                  <a:pt x="1330325" y="1007110"/>
                  <a:pt x="1464310" y="968375"/>
                  <a:pt x="1579246" y="914400"/>
                </a:cubicBezTo>
                <a:cubicBezTo>
                  <a:pt x="1960880" y="743585"/>
                  <a:pt x="2251710" y="423545"/>
                  <a:pt x="2280921" y="635"/>
                </a:cubicBezTo>
                <a:lnTo>
                  <a:pt x="2277746" y="635"/>
                </a:lnTo>
                <a:cubicBezTo>
                  <a:pt x="2277110" y="14605"/>
                  <a:pt x="2275840" y="30480"/>
                  <a:pt x="2273300" y="48895"/>
                </a:cubicBezTo>
                <a:cubicBezTo>
                  <a:pt x="2211705" y="528320"/>
                  <a:pt x="1842771" y="831215"/>
                  <a:pt x="1410335" y="978535"/>
                </a:cubicBezTo>
                <a:cubicBezTo>
                  <a:pt x="1279525" y="1021715"/>
                  <a:pt x="1112521" y="1062355"/>
                  <a:pt x="986155" y="1122045"/>
                </a:cubicBezTo>
                <a:cubicBezTo>
                  <a:pt x="692150" y="1250315"/>
                  <a:pt x="403225" y="1477645"/>
                  <a:pt x="356870" y="1850390"/>
                </a:cubicBezTo>
                <a:cubicBezTo>
                  <a:pt x="351790" y="1891665"/>
                  <a:pt x="351155" y="1925320"/>
                  <a:pt x="351155" y="1948815"/>
                </a:cubicBezTo>
                <a:lnTo>
                  <a:pt x="353695" y="1948815"/>
                </a:lnTo>
                <a:cubicBezTo>
                  <a:pt x="353695" y="1877060"/>
                  <a:pt x="358775" y="1717675"/>
                  <a:pt x="467360" y="1541145"/>
                </a:cubicBezTo>
                <a:cubicBezTo>
                  <a:pt x="627380" y="1284605"/>
                  <a:pt x="903605" y="1139190"/>
                  <a:pt x="1195071" y="1046480"/>
                </a:cubicBezTo>
                <a:close/>
                <a:moveTo>
                  <a:pt x="1263015" y="992505"/>
                </a:moveTo>
                <a:cubicBezTo>
                  <a:pt x="1346835" y="967740"/>
                  <a:pt x="1422400" y="939800"/>
                  <a:pt x="1495425" y="906780"/>
                </a:cubicBezTo>
                <a:cubicBezTo>
                  <a:pt x="1878965" y="739775"/>
                  <a:pt x="2167255" y="415290"/>
                  <a:pt x="2181225" y="0"/>
                </a:cubicBezTo>
                <a:lnTo>
                  <a:pt x="2180590" y="0"/>
                </a:lnTo>
                <a:cubicBezTo>
                  <a:pt x="2143125" y="546735"/>
                  <a:pt x="1732915" y="866775"/>
                  <a:pt x="1177925" y="1015365"/>
                </a:cubicBezTo>
                <a:cubicBezTo>
                  <a:pt x="638810" y="1185545"/>
                  <a:pt x="323850" y="1515110"/>
                  <a:pt x="328295" y="1947545"/>
                </a:cubicBezTo>
                <a:lnTo>
                  <a:pt x="328295" y="1947545"/>
                </a:lnTo>
                <a:cubicBezTo>
                  <a:pt x="337820" y="1456690"/>
                  <a:pt x="701675" y="1151255"/>
                  <a:pt x="1263015" y="992505"/>
                </a:cubicBezTo>
                <a:close/>
                <a:moveTo>
                  <a:pt x="482600" y="971550"/>
                </a:moveTo>
                <a:cubicBezTo>
                  <a:pt x="714375" y="788035"/>
                  <a:pt x="902970" y="720725"/>
                  <a:pt x="1006475" y="592455"/>
                </a:cubicBezTo>
                <a:cubicBezTo>
                  <a:pt x="1160780" y="415290"/>
                  <a:pt x="1156335" y="191135"/>
                  <a:pt x="1075690" y="635"/>
                </a:cubicBezTo>
                <a:lnTo>
                  <a:pt x="1072515" y="635"/>
                </a:lnTo>
                <a:cubicBezTo>
                  <a:pt x="1089025" y="40005"/>
                  <a:pt x="1102360" y="80645"/>
                  <a:pt x="1109980" y="113030"/>
                </a:cubicBezTo>
                <a:cubicBezTo>
                  <a:pt x="1169035" y="358775"/>
                  <a:pt x="1082040" y="561975"/>
                  <a:pt x="875665" y="705485"/>
                </a:cubicBezTo>
                <a:cubicBezTo>
                  <a:pt x="489585" y="941705"/>
                  <a:pt x="247650" y="1111250"/>
                  <a:pt x="104775" y="1447165"/>
                </a:cubicBezTo>
                <a:cubicBezTo>
                  <a:pt x="58420" y="1558290"/>
                  <a:pt x="22860" y="1685290"/>
                  <a:pt x="635" y="1831975"/>
                </a:cubicBezTo>
                <a:lnTo>
                  <a:pt x="635" y="1849755"/>
                </a:lnTo>
                <a:cubicBezTo>
                  <a:pt x="63500" y="1457325"/>
                  <a:pt x="182245" y="1210945"/>
                  <a:pt x="482600" y="971550"/>
                </a:cubicBezTo>
                <a:close/>
                <a:moveTo>
                  <a:pt x="1353821" y="839470"/>
                </a:moveTo>
                <a:cubicBezTo>
                  <a:pt x="1670050" y="679450"/>
                  <a:pt x="1882775" y="408305"/>
                  <a:pt x="1887855" y="52705"/>
                </a:cubicBezTo>
                <a:cubicBezTo>
                  <a:pt x="1887221" y="38100"/>
                  <a:pt x="1888490" y="15875"/>
                  <a:pt x="1886585" y="635"/>
                </a:cubicBezTo>
                <a:lnTo>
                  <a:pt x="1880871" y="635"/>
                </a:lnTo>
                <a:cubicBezTo>
                  <a:pt x="1880871" y="635"/>
                  <a:pt x="1880871" y="1270"/>
                  <a:pt x="1880871" y="1270"/>
                </a:cubicBezTo>
                <a:cubicBezTo>
                  <a:pt x="1898015" y="332740"/>
                  <a:pt x="1724660" y="602615"/>
                  <a:pt x="1467485" y="767715"/>
                </a:cubicBezTo>
                <a:cubicBezTo>
                  <a:pt x="1337946" y="856615"/>
                  <a:pt x="1172210" y="911225"/>
                  <a:pt x="1020445" y="967740"/>
                </a:cubicBezTo>
                <a:cubicBezTo>
                  <a:pt x="803910" y="1056005"/>
                  <a:pt x="619760" y="1165860"/>
                  <a:pt x="474980" y="1332230"/>
                </a:cubicBezTo>
                <a:cubicBezTo>
                  <a:pt x="329565" y="1499870"/>
                  <a:pt x="271145" y="1687195"/>
                  <a:pt x="248920" y="1869440"/>
                </a:cubicBezTo>
                <a:cubicBezTo>
                  <a:pt x="245745" y="1896745"/>
                  <a:pt x="242570" y="1923415"/>
                  <a:pt x="240665" y="1948180"/>
                </a:cubicBezTo>
                <a:lnTo>
                  <a:pt x="245745" y="1948180"/>
                </a:lnTo>
                <a:cubicBezTo>
                  <a:pt x="260985" y="1810385"/>
                  <a:pt x="280035" y="1636395"/>
                  <a:pt x="391160" y="1455420"/>
                </a:cubicBezTo>
                <a:cubicBezTo>
                  <a:pt x="663575" y="1021080"/>
                  <a:pt x="1175385" y="942975"/>
                  <a:pt x="1353821" y="839470"/>
                </a:cubicBezTo>
                <a:close/>
                <a:moveTo>
                  <a:pt x="847725" y="561340"/>
                </a:moveTo>
                <a:cubicBezTo>
                  <a:pt x="1028065" y="394335"/>
                  <a:pt x="1018540" y="168910"/>
                  <a:pt x="935355" y="0"/>
                </a:cubicBezTo>
                <a:lnTo>
                  <a:pt x="929640" y="0"/>
                </a:lnTo>
                <a:cubicBezTo>
                  <a:pt x="1019810" y="184785"/>
                  <a:pt x="1021080" y="412750"/>
                  <a:pt x="817880" y="580390"/>
                </a:cubicBezTo>
                <a:cubicBezTo>
                  <a:pt x="760730" y="628650"/>
                  <a:pt x="685800" y="666750"/>
                  <a:pt x="632460" y="700405"/>
                </a:cubicBezTo>
                <a:cubicBezTo>
                  <a:pt x="505460" y="777875"/>
                  <a:pt x="403225" y="847090"/>
                  <a:pt x="317500" y="922655"/>
                </a:cubicBezTo>
                <a:cubicBezTo>
                  <a:pt x="161290" y="1059180"/>
                  <a:pt x="53975" y="1224915"/>
                  <a:pt x="635" y="1468120"/>
                </a:cubicBezTo>
                <a:lnTo>
                  <a:pt x="635" y="1495425"/>
                </a:lnTo>
                <a:cubicBezTo>
                  <a:pt x="36195" y="1318895"/>
                  <a:pt x="97790" y="1179830"/>
                  <a:pt x="192405" y="1061085"/>
                </a:cubicBezTo>
                <a:cubicBezTo>
                  <a:pt x="417830" y="784225"/>
                  <a:pt x="725170" y="681355"/>
                  <a:pt x="847725" y="561340"/>
                </a:cubicBezTo>
                <a:close/>
                <a:moveTo>
                  <a:pt x="407035" y="220345"/>
                </a:moveTo>
                <a:cubicBezTo>
                  <a:pt x="454660" y="158115"/>
                  <a:pt x="434340" y="57150"/>
                  <a:pt x="375285" y="0"/>
                </a:cubicBezTo>
                <a:lnTo>
                  <a:pt x="371475" y="0"/>
                </a:lnTo>
                <a:cubicBezTo>
                  <a:pt x="386080" y="14605"/>
                  <a:pt x="399415" y="32385"/>
                  <a:pt x="409575" y="52705"/>
                </a:cubicBezTo>
                <a:cubicBezTo>
                  <a:pt x="467995" y="172085"/>
                  <a:pt x="401955" y="253365"/>
                  <a:pt x="299720" y="292100"/>
                </a:cubicBezTo>
                <a:cubicBezTo>
                  <a:pt x="228600" y="322580"/>
                  <a:pt x="161925" y="342900"/>
                  <a:pt x="105410" y="360680"/>
                </a:cubicBezTo>
                <a:cubicBezTo>
                  <a:pt x="69850" y="373380"/>
                  <a:pt x="27940" y="382270"/>
                  <a:pt x="635" y="395605"/>
                </a:cubicBezTo>
                <a:lnTo>
                  <a:pt x="635" y="398780"/>
                </a:lnTo>
                <a:cubicBezTo>
                  <a:pt x="115570" y="354965"/>
                  <a:pt x="356870" y="301625"/>
                  <a:pt x="407035" y="220345"/>
                </a:cubicBezTo>
                <a:close/>
                <a:moveTo>
                  <a:pt x="1019810" y="442595"/>
                </a:moveTo>
                <a:cubicBezTo>
                  <a:pt x="1108075" y="255270"/>
                  <a:pt x="1031240" y="52070"/>
                  <a:pt x="1005205" y="0"/>
                </a:cubicBezTo>
                <a:lnTo>
                  <a:pt x="1002030" y="0"/>
                </a:lnTo>
                <a:cubicBezTo>
                  <a:pt x="1002665" y="1905"/>
                  <a:pt x="1003935" y="3810"/>
                  <a:pt x="1005205" y="6350"/>
                </a:cubicBezTo>
                <a:cubicBezTo>
                  <a:pt x="1104265" y="233045"/>
                  <a:pt x="1065530" y="450215"/>
                  <a:pt x="896620" y="603250"/>
                </a:cubicBezTo>
                <a:cubicBezTo>
                  <a:pt x="841375" y="655955"/>
                  <a:pt x="762000" y="699135"/>
                  <a:pt x="684530" y="746760"/>
                </a:cubicBezTo>
                <a:cubicBezTo>
                  <a:pt x="299085" y="981710"/>
                  <a:pt x="74295" y="1210310"/>
                  <a:pt x="1270" y="1652270"/>
                </a:cubicBezTo>
                <a:lnTo>
                  <a:pt x="1270" y="1664335"/>
                </a:lnTo>
                <a:cubicBezTo>
                  <a:pt x="38735" y="1448435"/>
                  <a:pt x="106045" y="1283335"/>
                  <a:pt x="211455" y="1143635"/>
                </a:cubicBezTo>
                <a:cubicBezTo>
                  <a:pt x="512445" y="758190"/>
                  <a:pt x="909320" y="711835"/>
                  <a:pt x="1019810" y="442595"/>
                </a:cubicBezTo>
                <a:close/>
                <a:moveTo>
                  <a:pt x="466725" y="258445"/>
                </a:moveTo>
                <a:cubicBezTo>
                  <a:pt x="527050" y="182880"/>
                  <a:pt x="506730" y="67945"/>
                  <a:pt x="443230" y="635"/>
                </a:cubicBezTo>
                <a:lnTo>
                  <a:pt x="440055" y="635"/>
                </a:lnTo>
                <a:cubicBezTo>
                  <a:pt x="454025" y="15875"/>
                  <a:pt x="466725" y="34925"/>
                  <a:pt x="477520" y="57150"/>
                </a:cubicBezTo>
                <a:cubicBezTo>
                  <a:pt x="528320" y="163830"/>
                  <a:pt x="488950" y="246380"/>
                  <a:pt x="422910" y="297180"/>
                </a:cubicBezTo>
                <a:cubicBezTo>
                  <a:pt x="360045" y="342900"/>
                  <a:pt x="262255" y="375920"/>
                  <a:pt x="194945" y="405130"/>
                </a:cubicBezTo>
                <a:cubicBezTo>
                  <a:pt x="116840" y="437515"/>
                  <a:pt x="50800" y="462915"/>
                  <a:pt x="635" y="498475"/>
                </a:cubicBezTo>
                <a:lnTo>
                  <a:pt x="635" y="501650"/>
                </a:lnTo>
                <a:cubicBezTo>
                  <a:pt x="120015" y="415925"/>
                  <a:pt x="402590" y="353060"/>
                  <a:pt x="466725" y="258445"/>
                </a:cubicBezTo>
                <a:close/>
                <a:moveTo>
                  <a:pt x="266065" y="0"/>
                </a:moveTo>
                <a:lnTo>
                  <a:pt x="258445" y="0"/>
                </a:lnTo>
                <a:cubicBezTo>
                  <a:pt x="394335" y="180975"/>
                  <a:pt x="101600" y="205740"/>
                  <a:pt x="635" y="194310"/>
                </a:cubicBezTo>
                <a:lnTo>
                  <a:pt x="635" y="200025"/>
                </a:lnTo>
                <a:cubicBezTo>
                  <a:pt x="18415" y="201930"/>
                  <a:pt x="30480" y="202565"/>
                  <a:pt x="51435" y="202565"/>
                </a:cubicBezTo>
                <a:cubicBezTo>
                  <a:pt x="368935" y="193675"/>
                  <a:pt x="304800" y="46355"/>
                  <a:pt x="266065" y="0"/>
                </a:cubicBezTo>
                <a:close/>
                <a:moveTo>
                  <a:pt x="226060" y="0"/>
                </a:moveTo>
                <a:lnTo>
                  <a:pt x="224790" y="0"/>
                </a:lnTo>
                <a:cubicBezTo>
                  <a:pt x="243205" y="86360"/>
                  <a:pt x="132715" y="92075"/>
                  <a:pt x="64135" y="88265"/>
                </a:cubicBezTo>
                <a:cubicBezTo>
                  <a:pt x="42545" y="86360"/>
                  <a:pt x="20955" y="81915"/>
                  <a:pt x="635" y="76200"/>
                </a:cubicBezTo>
                <a:lnTo>
                  <a:pt x="635" y="79375"/>
                </a:lnTo>
                <a:cubicBezTo>
                  <a:pt x="80645" y="104775"/>
                  <a:pt x="257175" y="99695"/>
                  <a:pt x="226060" y="0"/>
                </a:cubicBezTo>
                <a:close/>
                <a:moveTo>
                  <a:pt x="283210" y="443230"/>
                </a:moveTo>
                <a:cubicBezTo>
                  <a:pt x="358775" y="404495"/>
                  <a:pt x="460375" y="369570"/>
                  <a:pt x="516890" y="306705"/>
                </a:cubicBezTo>
                <a:cubicBezTo>
                  <a:pt x="626745" y="179705"/>
                  <a:pt x="544830" y="41910"/>
                  <a:pt x="511810" y="0"/>
                </a:cubicBezTo>
                <a:lnTo>
                  <a:pt x="508000" y="0"/>
                </a:lnTo>
                <a:cubicBezTo>
                  <a:pt x="509270" y="1270"/>
                  <a:pt x="510540" y="3175"/>
                  <a:pt x="511810" y="5080"/>
                </a:cubicBezTo>
                <a:cubicBezTo>
                  <a:pt x="584835" y="101600"/>
                  <a:pt x="596265" y="231775"/>
                  <a:pt x="495935" y="323215"/>
                </a:cubicBezTo>
                <a:cubicBezTo>
                  <a:pt x="455930" y="360680"/>
                  <a:pt x="397510" y="384810"/>
                  <a:pt x="361315" y="403225"/>
                </a:cubicBezTo>
                <a:cubicBezTo>
                  <a:pt x="234950" y="467360"/>
                  <a:pt x="86995" y="519430"/>
                  <a:pt x="0" y="610870"/>
                </a:cubicBezTo>
                <a:lnTo>
                  <a:pt x="0" y="614045"/>
                </a:lnTo>
                <a:cubicBezTo>
                  <a:pt x="60960" y="548005"/>
                  <a:pt x="159385" y="502285"/>
                  <a:pt x="283210" y="443230"/>
                </a:cubicBezTo>
                <a:close/>
                <a:moveTo>
                  <a:pt x="5715" y="304165"/>
                </a:moveTo>
                <a:cubicBezTo>
                  <a:pt x="74930" y="295275"/>
                  <a:pt x="172720" y="281305"/>
                  <a:pt x="273685" y="239395"/>
                </a:cubicBezTo>
                <a:cubicBezTo>
                  <a:pt x="400685" y="186690"/>
                  <a:pt x="379095" y="69850"/>
                  <a:pt x="309245" y="635"/>
                </a:cubicBezTo>
                <a:cubicBezTo>
                  <a:pt x="309245" y="635"/>
                  <a:pt x="308610" y="635"/>
                  <a:pt x="308610" y="0"/>
                </a:cubicBezTo>
                <a:lnTo>
                  <a:pt x="304800" y="0"/>
                </a:lnTo>
                <a:cubicBezTo>
                  <a:pt x="355600" y="46355"/>
                  <a:pt x="382905" y="127000"/>
                  <a:pt x="343535" y="182880"/>
                </a:cubicBezTo>
                <a:cubicBezTo>
                  <a:pt x="287655" y="264795"/>
                  <a:pt x="70485" y="290830"/>
                  <a:pt x="635" y="301625"/>
                </a:cubicBezTo>
                <a:lnTo>
                  <a:pt x="635" y="304165"/>
                </a:lnTo>
                <a:cubicBezTo>
                  <a:pt x="3175" y="304165"/>
                  <a:pt x="5080" y="303530"/>
                  <a:pt x="5715" y="304165"/>
                </a:cubicBezTo>
                <a:close/>
                <a:moveTo>
                  <a:pt x="808355" y="501650"/>
                </a:moveTo>
                <a:cubicBezTo>
                  <a:pt x="921385" y="385445"/>
                  <a:pt x="951230" y="225425"/>
                  <a:pt x="890270" y="60325"/>
                </a:cubicBezTo>
                <a:cubicBezTo>
                  <a:pt x="889000" y="52705"/>
                  <a:pt x="873125" y="19050"/>
                  <a:pt x="862965" y="635"/>
                </a:cubicBezTo>
                <a:lnTo>
                  <a:pt x="860425" y="635"/>
                </a:lnTo>
                <a:cubicBezTo>
                  <a:pt x="949960" y="170180"/>
                  <a:pt x="946150" y="379730"/>
                  <a:pt x="779780" y="526415"/>
                </a:cubicBezTo>
                <a:cubicBezTo>
                  <a:pt x="715010" y="586105"/>
                  <a:pt x="618490" y="631190"/>
                  <a:pt x="539115" y="681355"/>
                </a:cubicBezTo>
                <a:cubicBezTo>
                  <a:pt x="278130" y="838835"/>
                  <a:pt x="71755" y="1010285"/>
                  <a:pt x="635" y="1310640"/>
                </a:cubicBezTo>
                <a:lnTo>
                  <a:pt x="635" y="1320165"/>
                </a:lnTo>
                <a:cubicBezTo>
                  <a:pt x="34290" y="1183640"/>
                  <a:pt x="90170" y="1073150"/>
                  <a:pt x="171450" y="975995"/>
                </a:cubicBezTo>
                <a:cubicBezTo>
                  <a:pt x="400050" y="713105"/>
                  <a:pt x="690880" y="630555"/>
                  <a:pt x="808355" y="501650"/>
                </a:cubicBezTo>
                <a:close/>
                <a:moveTo>
                  <a:pt x="1220471" y="1072515"/>
                </a:moveTo>
                <a:cubicBezTo>
                  <a:pt x="1384935" y="1027430"/>
                  <a:pt x="1541780" y="982345"/>
                  <a:pt x="1675765" y="916305"/>
                </a:cubicBezTo>
                <a:cubicBezTo>
                  <a:pt x="2052321" y="741045"/>
                  <a:pt x="2342515" y="417830"/>
                  <a:pt x="2381250" y="0"/>
                </a:cubicBezTo>
                <a:lnTo>
                  <a:pt x="2375535" y="0"/>
                </a:lnTo>
                <a:cubicBezTo>
                  <a:pt x="2373630" y="14605"/>
                  <a:pt x="2373630" y="35560"/>
                  <a:pt x="2371725" y="40005"/>
                </a:cubicBezTo>
                <a:cubicBezTo>
                  <a:pt x="2313305" y="455295"/>
                  <a:pt x="2019300" y="749300"/>
                  <a:pt x="1673225" y="911225"/>
                </a:cubicBezTo>
                <a:cubicBezTo>
                  <a:pt x="1526540" y="985520"/>
                  <a:pt x="1343025" y="1029335"/>
                  <a:pt x="1166496" y="1083945"/>
                </a:cubicBezTo>
                <a:cubicBezTo>
                  <a:pt x="810260" y="1200150"/>
                  <a:pt x="405765" y="1449070"/>
                  <a:pt x="375920" y="1893570"/>
                </a:cubicBezTo>
                <a:cubicBezTo>
                  <a:pt x="375285" y="1914525"/>
                  <a:pt x="374650" y="1933575"/>
                  <a:pt x="375920" y="1947545"/>
                </a:cubicBezTo>
                <a:lnTo>
                  <a:pt x="381000" y="1947545"/>
                </a:lnTo>
                <a:cubicBezTo>
                  <a:pt x="381000" y="1946275"/>
                  <a:pt x="381000" y="1945640"/>
                  <a:pt x="381000" y="1945005"/>
                </a:cubicBezTo>
                <a:cubicBezTo>
                  <a:pt x="378460" y="1879600"/>
                  <a:pt x="385445" y="1746885"/>
                  <a:pt x="468630" y="1596390"/>
                </a:cubicBezTo>
                <a:cubicBezTo>
                  <a:pt x="621665" y="1321435"/>
                  <a:pt x="916305" y="1166495"/>
                  <a:pt x="1220471" y="1072515"/>
                </a:cubicBezTo>
                <a:close/>
                <a:moveTo>
                  <a:pt x="753110" y="459105"/>
                </a:moveTo>
                <a:cubicBezTo>
                  <a:pt x="854710" y="351155"/>
                  <a:pt x="876300" y="207010"/>
                  <a:pt x="822325" y="63500"/>
                </a:cubicBezTo>
                <a:cubicBezTo>
                  <a:pt x="822325" y="59055"/>
                  <a:pt x="803910" y="20955"/>
                  <a:pt x="792480" y="635"/>
                </a:cubicBezTo>
                <a:lnTo>
                  <a:pt x="789305" y="635"/>
                </a:lnTo>
                <a:cubicBezTo>
                  <a:pt x="875030" y="151130"/>
                  <a:pt x="877570" y="345440"/>
                  <a:pt x="728345" y="480695"/>
                </a:cubicBezTo>
                <a:cubicBezTo>
                  <a:pt x="671830" y="535305"/>
                  <a:pt x="578485" y="579755"/>
                  <a:pt x="503555" y="624840"/>
                </a:cubicBezTo>
                <a:cubicBezTo>
                  <a:pt x="273685" y="760095"/>
                  <a:pt x="73025" y="901700"/>
                  <a:pt x="0" y="1153160"/>
                </a:cubicBezTo>
                <a:lnTo>
                  <a:pt x="0" y="1160145"/>
                </a:lnTo>
                <a:cubicBezTo>
                  <a:pt x="31750" y="1056005"/>
                  <a:pt x="81280" y="969010"/>
                  <a:pt x="151130" y="891540"/>
                </a:cubicBezTo>
                <a:cubicBezTo>
                  <a:pt x="361315" y="664210"/>
                  <a:pt x="648970" y="579120"/>
                  <a:pt x="753110" y="459105"/>
                </a:cubicBezTo>
                <a:close/>
                <a:moveTo>
                  <a:pt x="375285" y="473710"/>
                </a:moveTo>
                <a:cubicBezTo>
                  <a:pt x="427990" y="445135"/>
                  <a:pt x="498475" y="416560"/>
                  <a:pt x="551180" y="371475"/>
                </a:cubicBezTo>
                <a:cubicBezTo>
                  <a:pt x="710565" y="232410"/>
                  <a:pt x="622300" y="50800"/>
                  <a:pt x="583565" y="635"/>
                </a:cubicBezTo>
                <a:lnTo>
                  <a:pt x="575945" y="635"/>
                </a:lnTo>
                <a:cubicBezTo>
                  <a:pt x="667385" y="123190"/>
                  <a:pt x="661670" y="290195"/>
                  <a:pt x="522605" y="386715"/>
                </a:cubicBezTo>
                <a:cubicBezTo>
                  <a:pt x="345440" y="495300"/>
                  <a:pt x="124460" y="572770"/>
                  <a:pt x="21590" y="701040"/>
                </a:cubicBezTo>
                <a:cubicBezTo>
                  <a:pt x="16510" y="708025"/>
                  <a:pt x="7620" y="718185"/>
                  <a:pt x="635" y="728345"/>
                </a:cubicBezTo>
                <a:lnTo>
                  <a:pt x="635" y="739140"/>
                </a:lnTo>
                <a:cubicBezTo>
                  <a:pt x="71755" y="629285"/>
                  <a:pt x="204470" y="561340"/>
                  <a:pt x="375285" y="473710"/>
                </a:cubicBezTo>
                <a:close/>
                <a:moveTo>
                  <a:pt x="636905" y="381635"/>
                </a:moveTo>
                <a:cubicBezTo>
                  <a:pt x="725805" y="285750"/>
                  <a:pt x="728345" y="156845"/>
                  <a:pt x="680720" y="51435"/>
                </a:cubicBezTo>
                <a:cubicBezTo>
                  <a:pt x="675640" y="41275"/>
                  <a:pt x="664845" y="17145"/>
                  <a:pt x="652145" y="0"/>
                </a:cubicBezTo>
                <a:lnTo>
                  <a:pt x="648335" y="0"/>
                </a:lnTo>
                <a:cubicBezTo>
                  <a:pt x="735330" y="128270"/>
                  <a:pt x="734695" y="299720"/>
                  <a:pt x="603885" y="409575"/>
                </a:cubicBezTo>
                <a:cubicBezTo>
                  <a:pt x="536575" y="465455"/>
                  <a:pt x="459740" y="495300"/>
                  <a:pt x="379095" y="542290"/>
                </a:cubicBezTo>
                <a:cubicBezTo>
                  <a:pt x="232410" y="622300"/>
                  <a:pt x="66040" y="721995"/>
                  <a:pt x="635" y="862965"/>
                </a:cubicBezTo>
                <a:lnTo>
                  <a:pt x="635" y="868680"/>
                </a:lnTo>
                <a:cubicBezTo>
                  <a:pt x="24130" y="821055"/>
                  <a:pt x="55245" y="778510"/>
                  <a:pt x="95250" y="738505"/>
                </a:cubicBezTo>
                <a:cubicBezTo>
                  <a:pt x="262255" y="573405"/>
                  <a:pt x="559435" y="478790"/>
                  <a:pt x="636905" y="381635"/>
                </a:cubicBezTo>
                <a:close/>
                <a:moveTo>
                  <a:pt x="690245" y="426085"/>
                </a:moveTo>
                <a:cubicBezTo>
                  <a:pt x="779145" y="335280"/>
                  <a:pt x="803910" y="208280"/>
                  <a:pt x="760095" y="80645"/>
                </a:cubicBezTo>
                <a:cubicBezTo>
                  <a:pt x="750570" y="53340"/>
                  <a:pt x="737235" y="24765"/>
                  <a:pt x="721995" y="635"/>
                </a:cubicBezTo>
                <a:lnTo>
                  <a:pt x="718185" y="635"/>
                </a:lnTo>
                <a:cubicBezTo>
                  <a:pt x="817245" y="160655"/>
                  <a:pt x="791210" y="343535"/>
                  <a:pt x="655955" y="454025"/>
                </a:cubicBezTo>
                <a:cubicBezTo>
                  <a:pt x="592455" y="507365"/>
                  <a:pt x="492125" y="552450"/>
                  <a:pt x="414020" y="600075"/>
                </a:cubicBezTo>
                <a:cubicBezTo>
                  <a:pt x="243840" y="698500"/>
                  <a:pt x="67310" y="817880"/>
                  <a:pt x="0" y="1003935"/>
                </a:cubicBezTo>
                <a:lnTo>
                  <a:pt x="0" y="1010285"/>
                </a:lnTo>
                <a:cubicBezTo>
                  <a:pt x="28575" y="935355"/>
                  <a:pt x="70485" y="869950"/>
                  <a:pt x="127635" y="810895"/>
                </a:cubicBezTo>
                <a:cubicBezTo>
                  <a:pt x="318770" y="617220"/>
                  <a:pt x="596265" y="530860"/>
                  <a:pt x="690245" y="426085"/>
                </a:cubicBezTo>
                <a:close/>
                <a:moveTo>
                  <a:pt x="1072515" y="685165"/>
                </a:moveTo>
                <a:cubicBezTo>
                  <a:pt x="1295400" y="511175"/>
                  <a:pt x="1360805" y="260350"/>
                  <a:pt x="1281430" y="0"/>
                </a:cubicBezTo>
                <a:lnTo>
                  <a:pt x="1278890" y="0"/>
                </a:lnTo>
                <a:cubicBezTo>
                  <a:pt x="1283335" y="14605"/>
                  <a:pt x="1287780" y="30480"/>
                  <a:pt x="1292225" y="48895"/>
                </a:cubicBezTo>
                <a:cubicBezTo>
                  <a:pt x="1360171" y="342265"/>
                  <a:pt x="1240790" y="568960"/>
                  <a:pt x="1026795" y="715010"/>
                </a:cubicBezTo>
                <a:cubicBezTo>
                  <a:pt x="996950" y="735330"/>
                  <a:pt x="965200" y="755015"/>
                  <a:pt x="930910" y="773430"/>
                </a:cubicBezTo>
                <a:cubicBezTo>
                  <a:pt x="633095" y="923290"/>
                  <a:pt x="427355" y="1076325"/>
                  <a:pt x="296545" y="1253490"/>
                </a:cubicBezTo>
                <a:cubicBezTo>
                  <a:pt x="169545" y="1423670"/>
                  <a:pt x="81915" y="1652270"/>
                  <a:pt x="58420" y="1947545"/>
                </a:cubicBezTo>
                <a:lnTo>
                  <a:pt x="58420" y="1947545"/>
                </a:lnTo>
                <a:cubicBezTo>
                  <a:pt x="89535" y="1664335"/>
                  <a:pt x="157480" y="1457960"/>
                  <a:pt x="274320" y="1288415"/>
                </a:cubicBezTo>
                <a:cubicBezTo>
                  <a:pt x="538480" y="915670"/>
                  <a:pt x="917575" y="815975"/>
                  <a:pt x="1072515" y="685165"/>
                </a:cubicBezTo>
                <a:close/>
                <a:moveTo>
                  <a:pt x="1261746" y="1100455"/>
                </a:moveTo>
                <a:cubicBezTo>
                  <a:pt x="1405890" y="1049655"/>
                  <a:pt x="1545590" y="1003935"/>
                  <a:pt x="1668146" y="941070"/>
                </a:cubicBezTo>
                <a:cubicBezTo>
                  <a:pt x="2029460" y="764540"/>
                  <a:pt x="2357121" y="463550"/>
                  <a:pt x="2454275" y="30480"/>
                </a:cubicBezTo>
                <a:cubicBezTo>
                  <a:pt x="2457450" y="17780"/>
                  <a:pt x="2459355" y="7620"/>
                  <a:pt x="2460625" y="0"/>
                </a:cubicBezTo>
                <a:lnTo>
                  <a:pt x="2457450" y="0"/>
                </a:lnTo>
                <a:cubicBezTo>
                  <a:pt x="2456180" y="6350"/>
                  <a:pt x="2454275" y="14605"/>
                  <a:pt x="2452371" y="24765"/>
                </a:cubicBezTo>
                <a:cubicBezTo>
                  <a:pt x="2357121" y="457835"/>
                  <a:pt x="2030730" y="758825"/>
                  <a:pt x="1672590" y="935355"/>
                </a:cubicBezTo>
                <a:cubicBezTo>
                  <a:pt x="1526540" y="1012190"/>
                  <a:pt x="1343025" y="1062355"/>
                  <a:pt x="1177290" y="1130300"/>
                </a:cubicBezTo>
                <a:cubicBezTo>
                  <a:pt x="861695" y="1260475"/>
                  <a:pt x="494665" y="1511300"/>
                  <a:pt x="490855" y="1904365"/>
                </a:cubicBezTo>
                <a:cubicBezTo>
                  <a:pt x="490855" y="1917700"/>
                  <a:pt x="491490" y="1936115"/>
                  <a:pt x="492760" y="1946910"/>
                </a:cubicBezTo>
                <a:lnTo>
                  <a:pt x="495300" y="1946910"/>
                </a:lnTo>
                <a:cubicBezTo>
                  <a:pt x="488315" y="1867535"/>
                  <a:pt x="495935" y="1724025"/>
                  <a:pt x="598805" y="1564005"/>
                </a:cubicBezTo>
                <a:cubicBezTo>
                  <a:pt x="752475" y="1337310"/>
                  <a:pt x="993775" y="1203325"/>
                  <a:pt x="1261746" y="1100455"/>
                </a:cubicBezTo>
                <a:close/>
                <a:moveTo>
                  <a:pt x="3233421" y="1169035"/>
                </a:moveTo>
                <a:cubicBezTo>
                  <a:pt x="3033396" y="1410335"/>
                  <a:pt x="2895600" y="1665605"/>
                  <a:pt x="2762885" y="1939925"/>
                </a:cubicBezTo>
                <a:cubicBezTo>
                  <a:pt x="2761615" y="1943100"/>
                  <a:pt x="2760346" y="1945640"/>
                  <a:pt x="2759075" y="1948180"/>
                </a:cubicBezTo>
                <a:lnTo>
                  <a:pt x="2764790" y="1948180"/>
                </a:lnTo>
                <a:cubicBezTo>
                  <a:pt x="2765425" y="1946910"/>
                  <a:pt x="2766060" y="1945005"/>
                  <a:pt x="2766696" y="1943735"/>
                </a:cubicBezTo>
                <a:cubicBezTo>
                  <a:pt x="2859405" y="1745615"/>
                  <a:pt x="2999105" y="1496695"/>
                  <a:pt x="3093085" y="1363345"/>
                </a:cubicBezTo>
                <a:cubicBezTo>
                  <a:pt x="3221990" y="1179830"/>
                  <a:pt x="3346450" y="1032510"/>
                  <a:pt x="3463290" y="963930"/>
                </a:cubicBezTo>
                <a:lnTo>
                  <a:pt x="3463290" y="956945"/>
                </a:lnTo>
                <a:cubicBezTo>
                  <a:pt x="3441700" y="969010"/>
                  <a:pt x="3416300" y="988060"/>
                  <a:pt x="3392805" y="1006475"/>
                </a:cubicBezTo>
                <a:cubicBezTo>
                  <a:pt x="3333115" y="1055370"/>
                  <a:pt x="3291840" y="1099185"/>
                  <a:pt x="3233421" y="1169035"/>
                </a:cubicBezTo>
                <a:close/>
                <a:moveTo>
                  <a:pt x="3232785" y="1331595"/>
                </a:moveTo>
                <a:cubicBezTo>
                  <a:pt x="3065780" y="1509395"/>
                  <a:pt x="2956560" y="1699260"/>
                  <a:pt x="2855596" y="1948180"/>
                </a:cubicBezTo>
                <a:lnTo>
                  <a:pt x="2858135" y="1948180"/>
                </a:lnTo>
                <a:cubicBezTo>
                  <a:pt x="2929255" y="1765935"/>
                  <a:pt x="3058160" y="1532890"/>
                  <a:pt x="3148330" y="1432560"/>
                </a:cubicBezTo>
                <a:cubicBezTo>
                  <a:pt x="3253740" y="1311275"/>
                  <a:pt x="3355975" y="1188085"/>
                  <a:pt x="3462655" y="1108710"/>
                </a:cubicBezTo>
                <a:lnTo>
                  <a:pt x="3462655" y="1106805"/>
                </a:lnTo>
                <a:cubicBezTo>
                  <a:pt x="3380105" y="1161415"/>
                  <a:pt x="3317240" y="1238885"/>
                  <a:pt x="3232785" y="1331595"/>
                </a:cubicBezTo>
                <a:close/>
                <a:moveTo>
                  <a:pt x="3216910" y="1617345"/>
                </a:moveTo>
                <a:cubicBezTo>
                  <a:pt x="3136265" y="1691640"/>
                  <a:pt x="3060700" y="1838325"/>
                  <a:pt x="3065146" y="1939925"/>
                </a:cubicBezTo>
                <a:cubicBezTo>
                  <a:pt x="3065780" y="1941830"/>
                  <a:pt x="3065146" y="1945005"/>
                  <a:pt x="3065146" y="1948180"/>
                </a:cubicBezTo>
                <a:lnTo>
                  <a:pt x="3068955" y="1948180"/>
                </a:lnTo>
                <a:cubicBezTo>
                  <a:pt x="3068321" y="1941195"/>
                  <a:pt x="3066415" y="1932305"/>
                  <a:pt x="3067685" y="1925320"/>
                </a:cubicBezTo>
                <a:cubicBezTo>
                  <a:pt x="3068955" y="1879600"/>
                  <a:pt x="3084196" y="1825625"/>
                  <a:pt x="3110865" y="1769110"/>
                </a:cubicBezTo>
                <a:cubicBezTo>
                  <a:pt x="3162935" y="1659890"/>
                  <a:pt x="3228975" y="1599565"/>
                  <a:pt x="3328035" y="1538605"/>
                </a:cubicBezTo>
                <a:cubicBezTo>
                  <a:pt x="3382646" y="1497965"/>
                  <a:pt x="3422015" y="1465580"/>
                  <a:pt x="3462655" y="1428115"/>
                </a:cubicBezTo>
                <a:lnTo>
                  <a:pt x="3462655" y="1424305"/>
                </a:lnTo>
                <a:cubicBezTo>
                  <a:pt x="3458210" y="1428115"/>
                  <a:pt x="3454400" y="1431925"/>
                  <a:pt x="3450590" y="1435100"/>
                </a:cubicBezTo>
                <a:cubicBezTo>
                  <a:pt x="3343910" y="1536065"/>
                  <a:pt x="3260090" y="1574165"/>
                  <a:pt x="3216910" y="1617345"/>
                </a:cubicBezTo>
                <a:close/>
                <a:moveTo>
                  <a:pt x="3391535" y="1827530"/>
                </a:moveTo>
                <a:cubicBezTo>
                  <a:pt x="3367405" y="1853565"/>
                  <a:pt x="3348990" y="1916430"/>
                  <a:pt x="3357246" y="1948180"/>
                </a:cubicBezTo>
                <a:lnTo>
                  <a:pt x="3359785" y="1948180"/>
                </a:lnTo>
                <a:cubicBezTo>
                  <a:pt x="3356610" y="1911985"/>
                  <a:pt x="3364230" y="1875790"/>
                  <a:pt x="3382010" y="1845945"/>
                </a:cubicBezTo>
                <a:cubicBezTo>
                  <a:pt x="3405505" y="1807845"/>
                  <a:pt x="3430905" y="1797050"/>
                  <a:pt x="3463290" y="1789430"/>
                </a:cubicBezTo>
                <a:lnTo>
                  <a:pt x="3463290" y="1785620"/>
                </a:lnTo>
                <a:cubicBezTo>
                  <a:pt x="3435350" y="1790065"/>
                  <a:pt x="3409315" y="1807210"/>
                  <a:pt x="3391535" y="1827530"/>
                </a:cubicBezTo>
                <a:close/>
                <a:moveTo>
                  <a:pt x="3284855" y="1677670"/>
                </a:moveTo>
                <a:cubicBezTo>
                  <a:pt x="3206750" y="1738630"/>
                  <a:pt x="3156585" y="1859915"/>
                  <a:pt x="3166110" y="1948180"/>
                </a:cubicBezTo>
                <a:lnTo>
                  <a:pt x="3168650" y="1948180"/>
                </a:lnTo>
                <a:cubicBezTo>
                  <a:pt x="3163571" y="1898015"/>
                  <a:pt x="3176905" y="1837055"/>
                  <a:pt x="3204846" y="1782445"/>
                </a:cubicBezTo>
                <a:cubicBezTo>
                  <a:pt x="3278505" y="1638300"/>
                  <a:pt x="3375025" y="1647190"/>
                  <a:pt x="3463290" y="1586230"/>
                </a:cubicBezTo>
                <a:lnTo>
                  <a:pt x="3463290" y="1582420"/>
                </a:lnTo>
                <a:cubicBezTo>
                  <a:pt x="3463290" y="1582420"/>
                  <a:pt x="3463290" y="1582420"/>
                  <a:pt x="3463290" y="1582420"/>
                </a:cubicBezTo>
                <a:cubicBezTo>
                  <a:pt x="3405505" y="1623695"/>
                  <a:pt x="3324860" y="1642745"/>
                  <a:pt x="3284855" y="1677670"/>
                </a:cubicBezTo>
                <a:close/>
                <a:moveTo>
                  <a:pt x="3277235" y="1837055"/>
                </a:moveTo>
                <a:cubicBezTo>
                  <a:pt x="3263900" y="1871345"/>
                  <a:pt x="3258185" y="1908810"/>
                  <a:pt x="3261360" y="1945005"/>
                </a:cubicBezTo>
                <a:cubicBezTo>
                  <a:pt x="3261360" y="1945640"/>
                  <a:pt x="3261360" y="1946910"/>
                  <a:pt x="3261996" y="1948180"/>
                </a:cubicBezTo>
                <a:lnTo>
                  <a:pt x="3267075" y="1948180"/>
                </a:lnTo>
                <a:cubicBezTo>
                  <a:pt x="3267075" y="1947545"/>
                  <a:pt x="3267075" y="1947545"/>
                  <a:pt x="3267075" y="1946910"/>
                </a:cubicBezTo>
                <a:cubicBezTo>
                  <a:pt x="3258821" y="1864995"/>
                  <a:pt x="3299460" y="1768475"/>
                  <a:pt x="3375660" y="1731010"/>
                </a:cubicBezTo>
                <a:cubicBezTo>
                  <a:pt x="3399790" y="1718310"/>
                  <a:pt x="3434715" y="1715135"/>
                  <a:pt x="3463290" y="1708785"/>
                </a:cubicBezTo>
                <a:lnTo>
                  <a:pt x="3463290" y="1703070"/>
                </a:lnTo>
                <a:cubicBezTo>
                  <a:pt x="3440430" y="1708150"/>
                  <a:pt x="3415030" y="1711325"/>
                  <a:pt x="3393440" y="1717675"/>
                </a:cubicBezTo>
                <a:cubicBezTo>
                  <a:pt x="3341371" y="1734185"/>
                  <a:pt x="3296921" y="1783715"/>
                  <a:pt x="3277235" y="1837055"/>
                </a:cubicBezTo>
                <a:close/>
                <a:moveTo>
                  <a:pt x="2953385" y="1438910"/>
                </a:moveTo>
                <a:cubicBezTo>
                  <a:pt x="2814321" y="1683385"/>
                  <a:pt x="2722246" y="1843405"/>
                  <a:pt x="2665096" y="1948180"/>
                </a:cubicBezTo>
                <a:lnTo>
                  <a:pt x="2665730" y="1948180"/>
                </a:lnTo>
                <a:cubicBezTo>
                  <a:pt x="2766696" y="1779905"/>
                  <a:pt x="2907030" y="1519555"/>
                  <a:pt x="3039746" y="1292860"/>
                </a:cubicBezTo>
                <a:cubicBezTo>
                  <a:pt x="3157221" y="1090930"/>
                  <a:pt x="3305175" y="905510"/>
                  <a:pt x="3462655" y="820420"/>
                </a:cubicBezTo>
                <a:lnTo>
                  <a:pt x="3462655" y="817245"/>
                </a:lnTo>
                <a:cubicBezTo>
                  <a:pt x="3453130" y="822325"/>
                  <a:pt x="3442335" y="829310"/>
                  <a:pt x="3433446" y="833755"/>
                </a:cubicBezTo>
                <a:cubicBezTo>
                  <a:pt x="3241040" y="955675"/>
                  <a:pt x="3099435" y="1175385"/>
                  <a:pt x="2953385" y="1438910"/>
                </a:cubicBezTo>
                <a:close/>
                <a:moveTo>
                  <a:pt x="2828290" y="846455"/>
                </a:moveTo>
                <a:cubicBezTo>
                  <a:pt x="2789555" y="960755"/>
                  <a:pt x="2766060" y="1068705"/>
                  <a:pt x="2713355" y="1180465"/>
                </a:cubicBezTo>
                <a:cubicBezTo>
                  <a:pt x="2584450" y="1471930"/>
                  <a:pt x="2338071" y="1789430"/>
                  <a:pt x="2098040" y="1948180"/>
                </a:cubicBezTo>
                <a:lnTo>
                  <a:pt x="2104390" y="1948180"/>
                </a:lnTo>
                <a:cubicBezTo>
                  <a:pt x="2118996" y="1939290"/>
                  <a:pt x="2133600" y="1925955"/>
                  <a:pt x="2149475" y="1915795"/>
                </a:cubicBezTo>
                <a:cubicBezTo>
                  <a:pt x="2368550" y="1748155"/>
                  <a:pt x="2565400" y="1492250"/>
                  <a:pt x="2693671" y="1228725"/>
                </a:cubicBezTo>
                <a:cubicBezTo>
                  <a:pt x="2781300" y="1054735"/>
                  <a:pt x="2800350" y="908685"/>
                  <a:pt x="2856865" y="780415"/>
                </a:cubicBezTo>
                <a:cubicBezTo>
                  <a:pt x="2975610" y="497205"/>
                  <a:pt x="3220085" y="230505"/>
                  <a:pt x="3462655" y="125730"/>
                </a:cubicBezTo>
                <a:lnTo>
                  <a:pt x="3462655" y="124460"/>
                </a:lnTo>
                <a:cubicBezTo>
                  <a:pt x="3194685" y="229235"/>
                  <a:pt x="2924810" y="564515"/>
                  <a:pt x="2828290" y="846455"/>
                </a:cubicBezTo>
                <a:close/>
                <a:moveTo>
                  <a:pt x="2940685" y="968375"/>
                </a:moveTo>
                <a:cubicBezTo>
                  <a:pt x="2904490" y="1043940"/>
                  <a:pt x="2884171" y="1115060"/>
                  <a:pt x="2855596" y="1181100"/>
                </a:cubicBezTo>
                <a:cubicBezTo>
                  <a:pt x="2752725" y="1428115"/>
                  <a:pt x="2547621" y="1745615"/>
                  <a:pt x="2354580" y="1946275"/>
                </a:cubicBezTo>
                <a:cubicBezTo>
                  <a:pt x="2353946" y="1946910"/>
                  <a:pt x="2353310" y="1947545"/>
                  <a:pt x="2352675" y="1948180"/>
                </a:cubicBezTo>
                <a:lnTo>
                  <a:pt x="2354580" y="1948180"/>
                </a:lnTo>
                <a:cubicBezTo>
                  <a:pt x="2411096" y="1895475"/>
                  <a:pt x="2468246" y="1821815"/>
                  <a:pt x="2530475" y="1741170"/>
                </a:cubicBezTo>
                <a:cubicBezTo>
                  <a:pt x="2860040" y="1287780"/>
                  <a:pt x="2863850" y="1127760"/>
                  <a:pt x="2952750" y="949325"/>
                </a:cubicBezTo>
                <a:cubicBezTo>
                  <a:pt x="3054985" y="734695"/>
                  <a:pt x="3258821" y="491490"/>
                  <a:pt x="3463290" y="404495"/>
                </a:cubicBezTo>
                <a:lnTo>
                  <a:pt x="3463290" y="401320"/>
                </a:lnTo>
                <a:cubicBezTo>
                  <a:pt x="3246121" y="494665"/>
                  <a:pt x="3044190" y="744220"/>
                  <a:pt x="2940685" y="968375"/>
                </a:cubicBezTo>
                <a:close/>
                <a:moveTo>
                  <a:pt x="2931796" y="800100"/>
                </a:moveTo>
                <a:cubicBezTo>
                  <a:pt x="2886710" y="881380"/>
                  <a:pt x="2845435" y="1006475"/>
                  <a:pt x="2824480" y="1073150"/>
                </a:cubicBezTo>
                <a:cubicBezTo>
                  <a:pt x="2800985" y="1139825"/>
                  <a:pt x="2772410" y="1207135"/>
                  <a:pt x="2738121" y="1276350"/>
                </a:cubicBezTo>
                <a:cubicBezTo>
                  <a:pt x="2648585" y="1453515"/>
                  <a:pt x="2555875" y="1593215"/>
                  <a:pt x="2427605" y="1746250"/>
                </a:cubicBezTo>
                <a:cubicBezTo>
                  <a:pt x="2358390" y="1828165"/>
                  <a:pt x="2289810" y="1896745"/>
                  <a:pt x="2228850" y="1947545"/>
                </a:cubicBezTo>
                <a:lnTo>
                  <a:pt x="2237740" y="1947545"/>
                </a:lnTo>
                <a:cubicBezTo>
                  <a:pt x="2239010" y="1946275"/>
                  <a:pt x="2240280" y="1945005"/>
                  <a:pt x="2242185" y="1943735"/>
                </a:cubicBezTo>
                <a:cubicBezTo>
                  <a:pt x="2452371" y="1760220"/>
                  <a:pt x="2644775" y="1490980"/>
                  <a:pt x="2770505" y="1220470"/>
                </a:cubicBezTo>
                <a:cubicBezTo>
                  <a:pt x="2823846" y="1114425"/>
                  <a:pt x="2855596" y="966470"/>
                  <a:pt x="2919730" y="836295"/>
                </a:cubicBezTo>
                <a:cubicBezTo>
                  <a:pt x="3041650" y="581660"/>
                  <a:pt x="3267075" y="346710"/>
                  <a:pt x="3463290" y="267335"/>
                </a:cubicBezTo>
                <a:lnTo>
                  <a:pt x="3463290" y="261620"/>
                </a:lnTo>
                <a:cubicBezTo>
                  <a:pt x="3247390" y="348615"/>
                  <a:pt x="3039110" y="591185"/>
                  <a:pt x="2931796" y="800100"/>
                </a:cubicBezTo>
                <a:close/>
                <a:moveTo>
                  <a:pt x="3079750" y="1060450"/>
                </a:moveTo>
                <a:cubicBezTo>
                  <a:pt x="3014346" y="1162050"/>
                  <a:pt x="2974975" y="1257300"/>
                  <a:pt x="2929255" y="1341755"/>
                </a:cubicBezTo>
                <a:cubicBezTo>
                  <a:pt x="2837180" y="1518920"/>
                  <a:pt x="2684146" y="1772285"/>
                  <a:pt x="2568575" y="1948180"/>
                </a:cubicBezTo>
                <a:lnTo>
                  <a:pt x="2571750" y="1948180"/>
                </a:lnTo>
                <a:cubicBezTo>
                  <a:pt x="2600960" y="1904365"/>
                  <a:pt x="2631440" y="1856740"/>
                  <a:pt x="2665096" y="1804035"/>
                </a:cubicBezTo>
                <a:cubicBezTo>
                  <a:pt x="2826385" y="1550035"/>
                  <a:pt x="2929890" y="1349375"/>
                  <a:pt x="3037840" y="1136650"/>
                </a:cubicBezTo>
                <a:cubicBezTo>
                  <a:pt x="3132455" y="966470"/>
                  <a:pt x="3296921" y="760730"/>
                  <a:pt x="3463925" y="681355"/>
                </a:cubicBezTo>
                <a:lnTo>
                  <a:pt x="3463925" y="678180"/>
                </a:lnTo>
                <a:cubicBezTo>
                  <a:pt x="3321050" y="742950"/>
                  <a:pt x="3167380" y="920115"/>
                  <a:pt x="3079750" y="1060450"/>
                </a:cubicBezTo>
                <a:close/>
                <a:moveTo>
                  <a:pt x="2969260" y="1089025"/>
                </a:moveTo>
                <a:cubicBezTo>
                  <a:pt x="2854325" y="1372235"/>
                  <a:pt x="2668271" y="1689735"/>
                  <a:pt x="2463800" y="1948180"/>
                </a:cubicBezTo>
                <a:lnTo>
                  <a:pt x="2467610" y="1948180"/>
                </a:lnTo>
                <a:cubicBezTo>
                  <a:pt x="2507615" y="1898015"/>
                  <a:pt x="2551430" y="1838960"/>
                  <a:pt x="2597150" y="1772285"/>
                </a:cubicBezTo>
                <a:cubicBezTo>
                  <a:pt x="2827021" y="1434465"/>
                  <a:pt x="2874010" y="1306195"/>
                  <a:pt x="2993390" y="1047115"/>
                </a:cubicBezTo>
                <a:cubicBezTo>
                  <a:pt x="3103880" y="831850"/>
                  <a:pt x="3278505" y="632460"/>
                  <a:pt x="3463290" y="541020"/>
                </a:cubicBezTo>
                <a:lnTo>
                  <a:pt x="3463290" y="539750"/>
                </a:lnTo>
                <a:cubicBezTo>
                  <a:pt x="3260090" y="629920"/>
                  <a:pt x="3067685" y="878840"/>
                  <a:pt x="2969260" y="1089025"/>
                </a:cubicBezTo>
                <a:close/>
                <a:moveTo>
                  <a:pt x="3280410" y="1435100"/>
                </a:moveTo>
                <a:cubicBezTo>
                  <a:pt x="3241675" y="1473200"/>
                  <a:pt x="3198496" y="1507490"/>
                  <a:pt x="3166110" y="1541780"/>
                </a:cubicBezTo>
                <a:cubicBezTo>
                  <a:pt x="3075940" y="1634490"/>
                  <a:pt x="2959735" y="1823720"/>
                  <a:pt x="2961640" y="1946275"/>
                </a:cubicBezTo>
                <a:cubicBezTo>
                  <a:pt x="2961640" y="1946910"/>
                  <a:pt x="2961640" y="1947545"/>
                  <a:pt x="2961640" y="1948180"/>
                </a:cubicBezTo>
                <a:lnTo>
                  <a:pt x="2964815" y="1948180"/>
                </a:lnTo>
                <a:cubicBezTo>
                  <a:pt x="2962275" y="1902460"/>
                  <a:pt x="2981960" y="1834515"/>
                  <a:pt x="3020696" y="1757045"/>
                </a:cubicBezTo>
                <a:cubicBezTo>
                  <a:pt x="3079115" y="1640840"/>
                  <a:pt x="3152775" y="1550670"/>
                  <a:pt x="3245485" y="1472565"/>
                </a:cubicBezTo>
                <a:cubicBezTo>
                  <a:pt x="3317875" y="1405890"/>
                  <a:pt x="3394710" y="1325245"/>
                  <a:pt x="3464560" y="1264285"/>
                </a:cubicBezTo>
                <a:lnTo>
                  <a:pt x="3464560" y="1261110"/>
                </a:lnTo>
                <a:cubicBezTo>
                  <a:pt x="3461385" y="1263650"/>
                  <a:pt x="3458210" y="1266190"/>
                  <a:pt x="3455035" y="1268730"/>
                </a:cubicBezTo>
                <a:cubicBezTo>
                  <a:pt x="3395980" y="1318260"/>
                  <a:pt x="3334385" y="1384300"/>
                  <a:pt x="3280410" y="1435100"/>
                </a:cubicBezTo>
                <a:close/>
                <a:moveTo>
                  <a:pt x="1610996" y="1073150"/>
                </a:moveTo>
                <a:cubicBezTo>
                  <a:pt x="1682115" y="1026795"/>
                  <a:pt x="1774190" y="989965"/>
                  <a:pt x="1901825" y="917575"/>
                </a:cubicBezTo>
                <a:cubicBezTo>
                  <a:pt x="2447290" y="601345"/>
                  <a:pt x="2646046" y="154305"/>
                  <a:pt x="2706371" y="635"/>
                </a:cubicBezTo>
                <a:lnTo>
                  <a:pt x="2706371" y="635"/>
                </a:lnTo>
                <a:cubicBezTo>
                  <a:pt x="2609850" y="215900"/>
                  <a:pt x="2390140" y="692150"/>
                  <a:pt x="1736090" y="1001395"/>
                </a:cubicBezTo>
                <a:cubicBezTo>
                  <a:pt x="1707515" y="1015365"/>
                  <a:pt x="1680210" y="1029970"/>
                  <a:pt x="1652271" y="1045845"/>
                </a:cubicBezTo>
                <a:cubicBezTo>
                  <a:pt x="1356996" y="1212215"/>
                  <a:pt x="1123950" y="1468120"/>
                  <a:pt x="958850" y="1791335"/>
                </a:cubicBezTo>
                <a:cubicBezTo>
                  <a:pt x="930910" y="1847850"/>
                  <a:pt x="901700" y="1903095"/>
                  <a:pt x="885190" y="1948180"/>
                </a:cubicBezTo>
                <a:lnTo>
                  <a:pt x="886460" y="1948180"/>
                </a:lnTo>
                <a:cubicBezTo>
                  <a:pt x="942340" y="1832610"/>
                  <a:pt x="1014095" y="1671955"/>
                  <a:pt x="1136015" y="1510665"/>
                </a:cubicBezTo>
                <a:cubicBezTo>
                  <a:pt x="1267460" y="1332230"/>
                  <a:pt x="1424305" y="1186815"/>
                  <a:pt x="1610996" y="1073150"/>
                </a:cubicBezTo>
                <a:close/>
                <a:moveTo>
                  <a:pt x="1993900" y="906145"/>
                </a:moveTo>
                <a:cubicBezTo>
                  <a:pt x="2491740" y="576580"/>
                  <a:pt x="2688590" y="190500"/>
                  <a:pt x="2791460" y="0"/>
                </a:cubicBezTo>
                <a:lnTo>
                  <a:pt x="2787015" y="0"/>
                </a:lnTo>
                <a:cubicBezTo>
                  <a:pt x="2724150" y="110490"/>
                  <a:pt x="2709546" y="142240"/>
                  <a:pt x="2641600" y="248285"/>
                </a:cubicBezTo>
                <a:cubicBezTo>
                  <a:pt x="2512060" y="447040"/>
                  <a:pt x="2298065" y="712470"/>
                  <a:pt x="1945640" y="930275"/>
                </a:cubicBezTo>
                <a:cubicBezTo>
                  <a:pt x="1729105" y="1054100"/>
                  <a:pt x="1616710" y="1134110"/>
                  <a:pt x="1475740" y="1275080"/>
                </a:cubicBezTo>
                <a:cubicBezTo>
                  <a:pt x="1257935" y="1492885"/>
                  <a:pt x="1117600" y="1745615"/>
                  <a:pt x="1018540" y="1939925"/>
                </a:cubicBezTo>
                <a:cubicBezTo>
                  <a:pt x="1017270" y="1942465"/>
                  <a:pt x="1016000" y="1945005"/>
                  <a:pt x="1014095" y="1947545"/>
                </a:cubicBezTo>
                <a:lnTo>
                  <a:pt x="1020445" y="1947545"/>
                </a:lnTo>
                <a:cubicBezTo>
                  <a:pt x="1020445" y="1946910"/>
                  <a:pt x="1021080" y="1946275"/>
                  <a:pt x="1021080" y="1945640"/>
                </a:cubicBezTo>
                <a:cubicBezTo>
                  <a:pt x="1361440" y="1257935"/>
                  <a:pt x="1713230" y="1073785"/>
                  <a:pt x="1993900" y="906145"/>
                </a:cubicBezTo>
                <a:close/>
                <a:moveTo>
                  <a:pt x="2329815" y="1649095"/>
                </a:moveTo>
                <a:cubicBezTo>
                  <a:pt x="2762885" y="1156970"/>
                  <a:pt x="2713355" y="883285"/>
                  <a:pt x="2832100" y="643890"/>
                </a:cubicBezTo>
                <a:cubicBezTo>
                  <a:pt x="2945130" y="386080"/>
                  <a:pt x="3192780" y="109220"/>
                  <a:pt x="3435985" y="0"/>
                </a:cubicBezTo>
                <a:lnTo>
                  <a:pt x="3429000" y="0"/>
                </a:lnTo>
                <a:cubicBezTo>
                  <a:pt x="3360421" y="28575"/>
                  <a:pt x="3284221" y="85090"/>
                  <a:pt x="3228975" y="128270"/>
                </a:cubicBezTo>
                <a:cubicBezTo>
                  <a:pt x="3028315" y="290195"/>
                  <a:pt x="2857500" y="525780"/>
                  <a:pt x="2775585" y="784860"/>
                </a:cubicBezTo>
                <a:cubicBezTo>
                  <a:pt x="2734310" y="935990"/>
                  <a:pt x="2700021" y="1075055"/>
                  <a:pt x="2625725" y="1216660"/>
                </a:cubicBezTo>
                <a:cubicBezTo>
                  <a:pt x="2484755" y="1506220"/>
                  <a:pt x="2204085" y="1824990"/>
                  <a:pt x="1950085" y="1947545"/>
                </a:cubicBezTo>
                <a:lnTo>
                  <a:pt x="1954530" y="1947545"/>
                </a:lnTo>
                <a:cubicBezTo>
                  <a:pt x="2065655" y="1899920"/>
                  <a:pt x="2219960" y="1768475"/>
                  <a:pt x="2329815" y="1649095"/>
                </a:cubicBezTo>
                <a:close/>
                <a:moveTo>
                  <a:pt x="2124075" y="863600"/>
                </a:moveTo>
                <a:cubicBezTo>
                  <a:pt x="2499996" y="572135"/>
                  <a:pt x="2682875" y="287655"/>
                  <a:pt x="2873375" y="0"/>
                </a:cubicBezTo>
                <a:lnTo>
                  <a:pt x="2869565" y="0"/>
                </a:lnTo>
                <a:cubicBezTo>
                  <a:pt x="2856230" y="19050"/>
                  <a:pt x="2840355" y="43180"/>
                  <a:pt x="2821305" y="73025"/>
                </a:cubicBezTo>
                <a:cubicBezTo>
                  <a:pt x="2560955" y="481965"/>
                  <a:pt x="2299971" y="756285"/>
                  <a:pt x="1915796" y="1007745"/>
                </a:cubicBezTo>
                <a:cubicBezTo>
                  <a:pt x="1550035" y="1270635"/>
                  <a:pt x="1331596" y="1624965"/>
                  <a:pt x="1144271" y="1947545"/>
                </a:cubicBezTo>
                <a:lnTo>
                  <a:pt x="1147446" y="1947545"/>
                </a:lnTo>
                <a:cubicBezTo>
                  <a:pt x="1159510" y="1927225"/>
                  <a:pt x="1172210" y="1906270"/>
                  <a:pt x="1185546" y="1883410"/>
                </a:cubicBezTo>
                <a:cubicBezTo>
                  <a:pt x="1607821" y="1151255"/>
                  <a:pt x="1903096" y="1035685"/>
                  <a:pt x="2124075" y="863600"/>
                </a:cubicBezTo>
                <a:close/>
                <a:moveTo>
                  <a:pt x="1897380" y="883285"/>
                </a:moveTo>
                <a:cubicBezTo>
                  <a:pt x="2282825" y="659130"/>
                  <a:pt x="2513330" y="342265"/>
                  <a:pt x="2626996" y="635"/>
                </a:cubicBezTo>
                <a:lnTo>
                  <a:pt x="2624455" y="635"/>
                </a:lnTo>
                <a:cubicBezTo>
                  <a:pt x="2618740" y="16510"/>
                  <a:pt x="2616835" y="22225"/>
                  <a:pt x="2611755" y="37465"/>
                </a:cubicBezTo>
                <a:cubicBezTo>
                  <a:pt x="2470785" y="432435"/>
                  <a:pt x="2189480" y="727075"/>
                  <a:pt x="1833246" y="916940"/>
                </a:cubicBezTo>
                <a:cubicBezTo>
                  <a:pt x="1715771" y="981710"/>
                  <a:pt x="1581785" y="1025525"/>
                  <a:pt x="1470660" y="1089660"/>
                </a:cubicBezTo>
                <a:cubicBezTo>
                  <a:pt x="1137285" y="1274445"/>
                  <a:pt x="910590" y="1557655"/>
                  <a:pt x="771525" y="1899920"/>
                </a:cubicBezTo>
                <a:cubicBezTo>
                  <a:pt x="764540" y="1917065"/>
                  <a:pt x="758190" y="1932940"/>
                  <a:pt x="751840" y="1948815"/>
                </a:cubicBezTo>
                <a:lnTo>
                  <a:pt x="754380" y="1948815"/>
                </a:lnTo>
                <a:cubicBezTo>
                  <a:pt x="798830" y="1838325"/>
                  <a:pt x="861060" y="1692275"/>
                  <a:pt x="965835" y="1544955"/>
                </a:cubicBezTo>
                <a:cubicBezTo>
                  <a:pt x="1308735" y="1069975"/>
                  <a:pt x="1666875" y="1028700"/>
                  <a:pt x="1897380" y="883285"/>
                </a:cubicBezTo>
                <a:close/>
                <a:moveTo>
                  <a:pt x="1822450" y="892810"/>
                </a:moveTo>
                <a:cubicBezTo>
                  <a:pt x="2157096" y="714375"/>
                  <a:pt x="2433321" y="420370"/>
                  <a:pt x="2538096" y="23495"/>
                </a:cubicBezTo>
                <a:cubicBezTo>
                  <a:pt x="2541271" y="13335"/>
                  <a:pt x="2543175" y="5715"/>
                  <a:pt x="2544446" y="0"/>
                </a:cubicBezTo>
                <a:lnTo>
                  <a:pt x="2541271" y="0"/>
                </a:lnTo>
                <a:cubicBezTo>
                  <a:pt x="2540000" y="3810"/>
                  <a:pt x="2538730" y="8255"/>
                  <a:pt x="2537460" y="13970"/>
                </a:cubicBezTo>
                <a:cubicBezTo>
                  <a:pt x="2429510" y="428625"/>
                  <a:pt x="2138680" y="735330"/>
                  <a:pt x="1762760" y="920115"/>
                </a:cubicBezTo>
                <a:cubicBezTo>
                  <a:pt x="1629410" y="989330"/>
                  <a:pt x="1470025" y="1031240"/>
                  <a:pt x="1341755" y="1097915"/>
                </a:cubicBezTo>
                <a:cubicBezTo>
                  <a:pt x="995680" y="1270635"/>
                  <a:pt x="756920" y="1551940"/>
                  <a:pt x="630555" y="1906905"/>
                </a:cubicBezTo>
                <a:cubicBezTo>
                  <a:pt x="625475" y="1920875"/>
                  <a:pt x="621030" y="1934210"/>
                  <a:pt x="616585" y="1947545"/>
                </a:cubicBezTo>
                <a:lnTo>
                  <a:pt x="619125" y="1947545"/>
                </a:lnTo>
                <a:cubicBezTo>
                  <a:pt x="655320" y="1844675"/>
                  <a:pt x="706755" y="1712595"/>
                  <a:pt x="796290" y="1579245"/>
                </a:cubicBezTo>
                <a:cubicBezTo>
                  <a:pt x="1151255" y="1065530"/>
                  <a:pt x="1550035" y="1052195"/>
                  <a:pt x="1822450" y="892810"/>
                </a:cubicBezTo>
                <a:close/>
                <a:moveTo>
                  <a:pt x="2179955" y="880745"/>
                </a:moveTo>
                <a:cubicBezTo>
                  <a:pt x="2495550" y="612140"/>
                  <a:pt x="2707640" y="328930"/>
                  <a:pt x="2842896" y="146685"/>
                </a:cubicBezTo>
                <a:cubicBezTo>
                  <a:pt x="2870200" y="109855"/>
                  <a:pt x="2926715" y="33020"/>
                  <a:pt x="2954655" y="0"/>
                </a:cubicBezTo>
                <a:lnTo>
                  <a:pt x="2951480" y="0"/>
                </a:lnTo>
                <a:cubicBezTo>
                  <a:pt x="2948305" y="3810"/>
                  <a:pt x="2944496" y="8255"/>
                  <a:pt x="2940685" y="12700"/>
                </a:cubicBezTo>
                <a:cubicBezTo>
                  <a:pt x="2723515" y="294005"/>
                  <a:pt x="2573021" y="532130"/>
                  <a:pt x="2193925" y="864870"/>
                </a:cubicBezTo>
                <a:cubicBezTo>
                  <a:pt x="1718946" y="1234440"/>
                  <a:pt x="1551940" y="1527810"/>
                  <a:pt x="1270635" y="1947545"/>
                </a:cubicBezTo>
                <a:lnTo>
                  <a:pt x="1273810" y="1947545"/>
                </a:lnTo>
                <a:cubicBezTo>
                  <a:pt x="1274446" y="1946910"/>
                  <a:pt x="1274446" y="1946275"/>
                  <a:pt x="1275080" y="1945640"/>
                </a:cubicBezTo>
                <a:cubicBezTo>
                  <a:pt x="1303021" y="1905635"/>
                  <a:pt x="1332865" y="1859280"/>
                  <a:pt x="1367155" y="1807210"/>
                </a:cubicBezTo>
                <a:cubicBezTo>
                  <a:pt x="1623696" y="1408430"/>
                  <a:pt x="1842135" y="1140460"/>
                  <a:pt x="2179955" y="880745"/>
                </a:cubicBezTo>
                <a:close/>
                <a:moveTo>
                  <a:pt x="2309496" y="835660"/>
                </a:moveTo>
                <a:cubicBezTo>
                  <a:pt x="2542540" y="599440"/>
                  <a:pt x="2703830" y="398145"/>
                  <a:pt x="2859405" y="206375"/>
                </a:cubicBezTo>
                <a:cubicBezTo>
                  <a:pt x="2934335" y="113665"/>
                  <a:pt x="2993390" y="42545"/>
                  <a:pt x="3035300" y="635"/>
                </a:cubicBezTo>
                <a:cubicBezTo>
                  <a:pt x="3035300" y="635"/>
                  <a:pt x="3035300" y="635"/>
                  <a:pt x="3035935" y="0"/>
                </a:cubicBezTo>
                <a:lnTo>
                  <a:pt x="3031490" y="0"/>
                </a:lnTo>
                <a:cubicBezTo>
                  <a:pt x="3029585" y="1905"/>
                  <a:pt x="3027680" y="3810"/>
                  <a:pt x="3026410" y="5080"/>
                </a:cubicBezTo>
                <a:cubicBezTo>
                  <a:pt x="2827021" y="226695"/>
                  <a:pt x="2674621" y="441960"/>
                  <a:pt x="2461260" y="671195"/>
                </a:cubicBezTo>
                <a:cubicBezTo>
                  <a:pt x="2364105" y="779780"/>
                  <a:pt x="2242185" y="897890"/>
                  <a:pt x="2135505" y="1002030"/>
                </a:cubicBezTo>
                <a:cubicBezTo>
                  <a:pt x="1800860" y="1341755"/>
                  <a:pt x="1630680" y="1646555"/>
                  <a:pt x="1395096" y="1948180"/>
                </a:cubicBezTo>
                <a:lnTo>
                  <a:pt x="1398905" y="1948180"/>
                </a:lnTo>
                <a:cubicBezTo>
                  <a:pt x="1400175" y="1946275"/>
                  <a:pt x="1401446" y="1945005"/>
                  <a:pt x="1402715" y="1943735"/>
                </a:cubicBezTo>
                <a:cubicBezTo>
                  <a:pt x="1454150" y="1879600"/>
                  <a:pt x="1512571" y="1797050"/>
                  <a:pt x="1579880" y="1701800"/>
                </a:cubicBezTo>
                <a:cubicBezTo>
                  <a:pt x="1831340" y="1341120"/>
                  <a:pt x="1998980" y="1128395"/>
                  <a:pt x="2309496" y="835660"/>
                </a:cubicBezTo>
                <a:close/>
                <a:moveTo>
                  <a:pt x="2512060" y="1176020"/>
                </a:moveTo>
                <a:cubicBezTo>
                  <a:pt x="2602230" y="1015365"/>
                  <a:pt x="2646046" y="855980"/>
                  <a:pt x="2721610" y="708025"/>
                </a:cubicBezTo>
                <a:cubicBezTo>
                  <a:pt x="2852421" y="443230"/>
                  <a:pt x="3121025" y="122555"/>
                  <a:pt x="3356610" y="635"/>
                </a:cubicBezTo>
                <a:lnTo>
                  <a:pt x="3349625" y="635"/>
                </a:lnTo>
                <a:cubicBezTo>
                  <a:pt x="3348355" y="1270"/>
                  <a:pt x="3347721" y="1905"/>
                  <a:pt x="3346450" y="1905"/>
                </a:cubicBezTo>
                <a:cubicBezTo>
                  <a:pt x="3253105" y="53975"/>
                  <a:pt x="3183255" y="112395"/>
                  <a:pt x="3094990" y="196215"/>
                </a:cubicBezTo>
                <a:cubicBezTo>
                  <a:pt x="2870200" y="415290"/>
                  <a:pt x="2714625" y="671195"/>
                  <a:pt x="2616200" y="946785"/>
                </a:cubicBezTo>
                <a:cubicBezTo>
                  <a:pt x="2475865" y="1302385"/>
                  <a:pt x="2155190" y="1760220"/>
                  <a:pt x="1850390" y="1948180"/>
                </a:cubicBezTo>
                <a:lnTo>
                  <a:pt x="1856740" y="1948180"/>
                </a:lnTo>
                <a:cubicBezTo>
                  <a:pt x="1878965" y="1936115"/>
                  <a:pt x="1900555" y="1917065"/>
                  <a:pt x="1924050" y="1901825"/>
                </a:cubicBezTo>
                <a:cubicBezTo>
                  <a:pt x="2155190" y="1724660"/>
                  <a:pt x="2364740" y="1448435"/>
                  <a:pt x="2512060" y="1176020"/>
                </a:cubicBezTo>
                <a:close/>
                <a:moveTo>
                  <a:pt x="2035175" y="1661160"/>
                </a:moveTo>
                <a:cubicBezTo>
                  <a:pt x="2426971" y="1179830"/>
                  <a:pt x="2525396" y="866775"/>
                  <a:pt x="2708275" y="607060"/>
                </a:cubicBezTo>
                <a:cubicBezTo>
                  <a:pt x="2860675" y="381635"/>
                  <a:pt x="3098165" y="108585"/>
                  <a:pt x="3277235" y="0"/>
                </a:cubicBezTo>
                <a:lnTo>
                  <a:pt x="3270250" y="0"/>
                </a:lnTo>
                <a:cubicBezTo>
                  <a:pt x="3259455" y="6985"/>
                  <a:pt x="3248660" y="15875"/>
                  <a:pt x="3235960" y="23495"/>
                </a:cubicBezTo>
                <a:cubicBezTo>
                  <a:pt x="3007360" y="191135"/>
                  <a:pt x="2766060" y="492125"/>
                  <a:pt x="2600325" y="772160"/>
                </a:cubicBezTo>
                <a:cubicBezTo>
                  <a:pt x="2499996" y="949325"/>
                  <a:pt x="2446021" y="1062990"/>
                  <a:pt x="2360296" y="1196975"/>
                </a:cubicBezTo>
                <a:cubicBezTo>
                  <a:pt x="2197735" y="1460500"/>
                  <a:pt x="1956435" y="1789430"/>
                  <a:pt x="1744346" y="1947545"/>
                </a:cubicBezTo>
                <a:lnTo>
                  <a:pt x="1747521" y="1947545"/>
                </a:lnTo>
                <a:cubicBezTo>
                  <a:pt x="1825625" y="1898650"/>
                  <a:pt x="1947546" y="1766570"/>
                  <a:pt x="2035175" y="1661160"/>
                </a:cubicBezTo>
                <a:close/>
                <a:moveTo>
                  <a:pt x="3199130" y="0"/>
                </a:moveTo>
                <a:lnTo>
                  <a:pt x="3189605" y="0"/>
                </a:lnTo>
                <a:cubicBezTo>
                  <a:pt x="3129915" y="40640"/>
                  <a:pt x="3012440" y="161925"/>
                  <a:pt x="2988946" y="186690"/>
                </a:cubicBezTo>
                <a:cubicBezTo>
                  <a:pt x="2603500" y="600075"/>
                  <a:pt x="2347596" y="1030605"/>
                  <a:pt x="2075180" y="1408430"/>
                </a:cubicBezTo>
                <a:cubicBezTo>
                  <a:pt x="1957071" y="1574800"/>
                  <a:pt x="1767205" y="1826260"/>
                  <a:pt x="1631315" y="1947545"/>
                </a:cubicBezTo>
                <a:lnTo>
                  <a:pt x="1639571" y="1947545"/>
                </a:lnTo>
                <a:cubicBezTo>
                  <a:pt x="1645285" y="1941830"/>
                  <a:pt x="1651000" y="1934845"/>
                  <a:pt x="1657350" y="1930400"/>
                </a:cubicBezTo>
                <a:cubicBezTo>
                  <a:pt x="2075180" y="1511300"/>
                  <a:pt x="2419985" y="848360"/>
                  <a:pt x="2837180" y="366395"/>
                </a:cubicBezTo>
                <a:cubicBezTo>
                  <a:pt x="2921000" y="264160"/>
                  <a:pt x="3103880" y="66040"/>
                  <a:pt x="3199130" y="0"/>
                </a:cubicBezTo>
                <a:close/>
                <a:moveTo>
                  <a:pt x="2517775" y="683895"/>
                </a:moveTo>
                <a:cubicBezTo>
                  <a:pt x="2735580" y="422275"/>
                  <a:pt x="2994660" y="103505"/>
                  <a:pt x="3115946" y="0"/>
                </a:cubicBezTo>
                <a:lnTo>
                  <a:pt x="3111500" y="0"/>
                </a:lnTo>
                <a:cubicBezTo>
                  <a:pt x="3103246" y="6985"/>
                  <a:pt x="3096260" y="15240"/>
                  <a:pt x="3086100" y="22860"/>
                </a:cubicBezTo>
                <a:cubicBezTo>
                  <a:pt x="2989580" y="107950"/>
                  <a:pt x="2732405" y="420370"/>
                  <a:pt x="2573655" y="612140"/>
                </a:cubicBezTo>
                <a:cubicBezTo>
                  <a:pt x="2506346" y="692785"/>
                  <a:pt x="2435225" y="777875"/>
                  <a:pt x="2361565" y="864870"/>
                </a:cubicBezTo>
                <a:cubicBezTo>
                  <a:pt x="1990725" y="1289685"/>
                  <a:pt x="1770380" y="1664335"/>
                  <a:pt x="1517015" y="1947545"/>
                </a:cubicBezTo>
                <a:lnTo>
                  <a:pt x="1518285" y="1947545"/>
                </a:lnTo>
                <a:cubicBezTo>
                  <a:pt x="1614805" y="1852295"/>
                  <a:pt x="1725296" y="1693545"/>
                  <a:pt x="1857375" y="1515110"/>
                </a:cubicBezTo>
                <a:cubicBezTo>
                  <a:pt x="2149475" y="1110615"/>
                  <a:pt x="2273300" y="975360"/>
                  <a:pt x="2517775" y="683895"/>
                </a:cubicBezTo>
                <a:close/>
              </a:path>
            </a:pathLst>
          </a:custGeom>
          <a:gradFill>
            <a:gsLst>
              <a:gs pos="0">
                <a:srgbClr val="08303F">
                  <a:alpha val="12549"/>
                </a:srgbClr>
              </a:gs>
              <a:gs pos="100000">
                <a:srgbClr val="000000">
                  <a:alpha val="30980"/>
                </a:srgbClr>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a:off x="-1174326" y="2220424"/>
            <a:ext cx="4361569" cy="4289199"/>
          </a:xfrm>
          <a:custGeom>
            <a:avLst/>
            <a:gdLst/>
            <a:ahLst/>
            <a:cxnLst/>
            <a:rect l="l" t="t" r="r" b="b"/>
            <a:pathLst>
              <a:path w="3947121" h="3881628" extrusionOk="0">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chemeClr val="accent1">
                  <a:alpha val="15080"/>
                </a:schemeClr>
              </a:gs>
              <a:gs pos="100000">
                <a:schemeClr val="accent3">
                  <a:alpha val="15080"/>
                </a:scheme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6439062" y="-278417"/>
            <a:ext cx="3947121" cy="3881628"/>
          </a:xfrm>
          <a:custGeom>
            <a:avLst/>
            <a:gdLst/>
            <a:ahLst/>
            <a:cxnLst/>
            <a:rect l="l" t="t" r="r" b="b"/>
            <a:pathLst>
              <a:path w="3947121" h="3881628" extrusionOk="0">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chemeClr val="accent4">
                  <a:alpha val="15080"/>
                </a:schemeClr>
              </a:gs>
              <a:gs pos="100000">
                <a:schemeClr val="accent1">
                  <a:alpha val="15080"/>
                </a:scheme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txBox="1">
            <a:spLocks noGrp="1"/>
          </p:cNvSpPr>
          <p:nvPr>
            <p:ph type="ctrTitle"/>
          </p:nvPr>
        </p:nvSpPr>
        <p:spPr>
          <a:xfrm>
            <a:off x="975250" y="1991825"/>
            <a:ext cx="7193400" cy="1159800"/>
          </a:xfrm>
          <a:prstGeom prst="rect">
            <a:avLst/>
          </a:prstGeom>
        </p:spPr>
        <p:txBody>
          <a:bodyPr spcFirstLastPara="1" wrap="square" lIns="0" tIns="0" rIns="0" bIns="0"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4"/>
        <p:cNvGrpSpPr/>
        <p:nvPr/>
      </p:nvGrpSpPr>
      <p:grpSpPr>
        <a:xfrm>
          <a:off x="0" y="0"/>
          <a:ext cx="0" cy="0"/>
          <a:chOff x="0" y="0"/>
          <a:chExt cx="0" cy="0"/>
        </a:xfrm>
      </p:grpSpPr>
      <p:sp>
        <p:nvSpPr>
          <p:cNvPr id="15" name="Google Shape;15;p3"/>
          <p:cNvSpPr/>
          <p:nvPr/>
        </p:nvSpPr>
        <p:spPr>
          <a:xfrm>
            <a:off x="0" y="0"/>
            <a:ext cx="9146436" cy="5144872"/>
          </a:xfrm>
          <a:custGeom>
            <a:avLst/>
            <a:gdLst/>
            <a:ahLst/>
            <a:cxnLst/>
            <a:rect l="l" t="t" r="r" b="b"/>
            <a:pathLst>
              <a:path w="3464559" h="1948815" extrusionOk="0">
                <a:moveTo>
                  <a:pt x="1162685" y="742315"/>
                </a:moveTo>
                <a:cubicBezTo>
                  <a:pt x="1426846" y="572135"/>
                  <a:pt x="1547496" y="304800"/>
                  <a:pt x="1484630" y="635"/>
                </a:cubicBezTo>
                <a:lnTo>
                  <a:pt x="1482090" y="635"/>
                </a:lnTo>
                <a:cubicBezTo>
                  <a:pt x="1486535" y="20320"/>
                  <a:pt x="1490346" y="44450"/>
                  <a:pt x="1493521" y="70485"/>
                </a:cubicBezTo>
                <a:cubicBezTo>
                  <a:pt x="1530350" y="407035"/>
                  <a:pt x="1348105" y="641985"/>
                  <a:pt x="1092835" y="781050"/>
                </a:cubicBezTo>
                <a:cubicBezTo>
                  <a:pt x="1033145" y="814705"/>
                  <a:pt x="960120" y="843280"/>
                  <a:pt x="897255" y="874395"/>
                </a:cubicBezTo>
                <a:cubicBezTo>
                  <a:pt x="698500" y="972185"/>
                  <a:pt x="528955" y="1082675"/>
                  <a:pt x="391795" y="1240155"/>
                </a:cubicBezTo>
                <a:cubicBezTo>
                  <a:pt x="236220" y="1420495"/>
                  <a:pt x="145415" y="1656715"/>
                  <a:pt x="123825" y="1948180"/>
                </a:cubicBezTo>
                <a:lnTo>
                  <a:pt x="123825" y="1948180"/>
                </a:lnTo>
                <a:cubicBezTo>
                  <a:pt x="152400" y="1689100"/>
                  <a:pt x="210185" y="1506855"/>
                  <a:pt x="313055" y="1349375"/>
                </a:cubicBezTo>
                <a:cubicBezTo>
                  <a:pt x="575945" y="954405"/>
                  <a:pt x="1013460" y="850265"/>
                  <a:pt x="1162685" y="742315"/>
                </a:cubicBezTo>
                <a:close/>
                <a:moveTo>
                  <a:pt x="1208405" y="768350"/>
                </a:moveTo>
                <a:cubicBezTo>
                  <a:pt x="1482090" y="605155"/>
                  <a:pt x="1635760" y="338455"/>
                  <a:pt x="1587500" y="10795"/>
                </a:cubicBezTo>
                <a:cubicBezTo>
                  <a:pt x="1586865" y="7620"/>
                  <a:pt x="1586230" y="3810"/>
                  <a:pt x="1586230" y="635"/>
                </a:cubicBezTo>
                <a:lnTo>
                  <a:pt x="1583055" y="635"/>
                </a:lnTo>
                <a:cubicBezTo>
                  <a:pt x="1583055" y="635"/>
                  <a:pt x="1583055" y="635"/>
                  <a:pt x="1583055" y="1270"/>
                </a:cubicBezTo>
                <a:cubicBezTo>
                  <a:pt x="1588771" y="36195"/>
                  <a:pt x="1593850" y="81280"/>
                  <a:pt x="1593850" y="134620"/>
                </a:cubicBezTo>
                <a:cubicBezTo>
                  <a:pt x="1588771" y="465455"/>
                  <a:pt x="1385571" y="676275"/>
                  <a:pt x="1143000" y="802640"/>
                </a:cubicBezTo>
                <a:cubicBezTo>
                  <a:pt x="1069340" y="842010"/>
                  <a:pt x="980440" y="873125"/>
                  <a:pt x="904875" y="909955"/>
                </a:cubicBezTo>
                <a:cubicBezTo>
                  <a:pt x="687070" y="1014730"/>
                  <a:pt x="492760" y="1145540"/>
                  <a:pt x="355600" y="1339215"/>
                </a:cubicBezTo>
                <a:cubicBezTo>
                  <a:pt x="234950" y="1508760"/>
                  <a:pt x="179705" y="1708785"/>
                  <a:pt x="155575" y="1924685"/>
                </a:cubicBezTo>
                <a:cubicBezTo>
                  <a:pt x="154940" y="1932940"/>
                  <a:pt x="153035" y="1941195"/>
                  <a:pt x="153035" y="1948815"/>
                </a:cubicBezTo>
                <a:lnTo>
                  <a:pt x="156210" y="1948815"/>
                </a:lnTo>
                <a:cubicBezTo>
                  <a:pt x="167005" y="1845310"/>
                  <a:pt x="181610" y="1763395"/>
                  <a:pt x="201930" y="1685290"/>
                </a:cubicBezTo>
                <a:cubicBezTo>
                  <a:pt x="370840" y="1021080"/>
                  <a:pt x="1032510" y="889635"/>
                  <a:pt x="1208405" y="768350"/>
                </a:cubicBezTo>
                <a:close/>
                <a:moveTo>
                  <a:pt x="1312546" y="758190"/>
                </a:moveTo>
                <a:cubicBezTo>
                  <a:pt x="1579880" y="587375"/>
                  <a:pt x="1724660" y="316865"/>
                  <a:pt x="1685925" y="635"/>
                </a:cubicBezTo>
                <a:lnTo>
                  <a:pt x="1683385" y="635"/>
                </a:lnTo>
                <a:cubicBezTo>
                  <a:pt x="1687830" y="34925"/>
                  <a:pt x="1691005" y="81280"/>
                  <a:pt x="1689100" y="133985"/>
                </a:cubicBezTo>
                <a:cubicBezTo>
                  <a:pt x="1671955" y="469265"/>
                  <a:pt x="1462405" y="680720"/>
                  <a:pt x="1223646" y="807085"/>
                </a:cubicBezTo>
                <a:cubicBezTo>
                  <a:pt x="1179196" y="830580"/>
                  <a:pt x="1132840" y="852170"/>
                  <a:pt x="1082675" y="871855"/>
                </a:cubicBezTo>
                <a:cubicBezTo>
                  <a:pt x="732790" y="1004570"/>
                  <a:pt x="488315" y="1180465"/>
                  <a:pt x="348615" y="1404620"/>
                </a:cubicBezTo>
                <a:cubicBezTo>
                  <a:pt x="238760" y="1581785"/>
                  <a:pt x="196215" y="1781810"/>
                  <a:pt x="184785" y="1948180"/>
                </a:cubicBezTo>
                <a:lnTo>
                  <a:pt x="185420" y="1948180"/>
                </a:lnTo>
                <a:cubicBezTo>
                  <a:pt x="207010" y="1772920"/>
                  <a:pt x="234315" y="1593850"/>
                  <a:pt x="348615" y="1409700"/>
                </a:cubicBezTo>
                <a:cubicBezTo>
                  <a:pt x="636905" y="963930"/>
                  <a:pt x="1096646" y="910590"/>
                  <a:pt x="1312546" y="758190"/>
                </a:cubicBezTo>
                <a:close/>
                <a:moveTo>
                  <a:pt x="1169035" y="676910"/>
                </a:moveTo>
                <a:cubicBezTo>
                  <a:pt x="1337946" y="538480"/>
                  <a:pt x="1438275" y="332105"/>
                  <a:pt x="1400810" y="78740"/>
                </a:cubicBezTo>
                <a:cubicBezTo>
                  <a:pt x="1395730" y="50165"/>
                  <a:pt x="1391921" y="21590"/>
                  <a:pt x="1384935" y="635"/>
                </a:cubicBezTo>
                <a:lnTo>
                  <a:pt x="1379221" y="635"/>
                </a:lnTo>
                <a:cubicBezTo>
                  <a:pt x="1456055" y="304165"/>
                  <a:pt x="1341755" y="559435"/>
                  <a:pt x="1098550" y="722630"/>
                </a:cubicBezTo>
                <a:cubicBezTo>
                  <a:pt x="1061085" y="748030"/>
                  <a:pt x="1019810" y="772160"/>
                  <a:pt x="975360" y="794385"/>
                </a:cubicBezTo>
                <a:cubicBezTo>
                  <a:pt x="622935" y="960755"/>
                  <a:pt x="400685" y="1129030"/>
                  <a:pt x="257810" y="1369695"/>
                </a:cubicBezTo>
                <a:cubicBezTo>
                  <a:pt x="156845" y="1543050"/>
                  <a:pt x="114935" y="1722120"/>
                  <a:pt x="89535" y="1929765"/>
                </a:cubicBezTo>
                <a:cubicBezTo>
                  <a:pt x="88265" y="1936750"/>
                  <a:pt x="87630" y="1943100"/>
                  <a:pt x="87630" y="1948815"/>
                </a:cubicBezTo>
                <a:lnTo>
                  <a:pt x="92075" y="1948815"/>
                </a:lnTo>
                <a:cubicBezTo>
                  <a:pt x="109220" y="1834515"/>
                  <a:pt x="123190" y="1727200"/>
                  <a:pt x="151130" y="1637665"/>
                </a:cubicBezTo>
                <a:cubicBezTo>
                  <a:pt x="342900" y="966470"/>
                  <a:pt x="972185" y="860425"/>
                  <a:pt x="1169035" y="676910"/>
                </a:cubicBezTo>
                <a:close/>
                <a:moveTo>
                  <a:pt x="1030605" y="650875"/>
                </a:moveTo>
                <a:cubicBezTo>
                  <a:pt x="1231265" y="472440"/>
                  <a:pt x="1261110" y="227965"/>
                  <a:pt x="1178560" y="635"/>
                </a:cubicBezTo>
                <a:lnTo>
                  <a:pt x="1175385" y="635"/>
                </a:lnTo>
                <a:cubicBezTo>
                  <a:pt x="1190625" y="41910"/>
                  <a:pt x="1201421" y="85090"/>
                  <a:pt x="1207771" y="118110"/>
                </a:cubicBezTo>
                <a:cubicBezTo>
                  <a:pt x="1252855" y="367665"/>
                  <a:pt x="1154430" y="569595"/>
                  <a:pt x="951865" y="709295"/>
                </a:cubicBezTo>
                <a:cubicBezTo>
                  <a:pt x="926465" y="727075"/>
                  <a:pt x="899795" y="743585"/>
                  <a:pt x="870585" y="759460"/>
                </a:cubicBezTo>
                <a:cubicBezTo>
                  <a:pt x="557530" y="932180"/>
                  <a:pt x="371475" y="1082040"/>
                  <a:pt x="243840" y="1265555"/>
                </a:cubicBezTo>
                <a:cubicBezTo>
                  <a:pt x="123825" y="1440180"/>
                  <a:pt x="47625" y="1658620"/>
                  <a:pt x="21590" y="1948180"/>
                </a:cubicBezTo>
                <a:lnTo>
                  <a:pt x="21590" y="1948180"/>
                </a:lnTo>
                <a:cubicBezTo>
                  <a:pt x="59690" y="1642745"/>
                  <a:pt x="123190" y="1440815"/>
                  <a:pt x="251460" y="1259205"/>
                </a:cubicBezTo>
                <a:cubicBezTo>
                  <a:pt x="514985" y="897890"/>
                  <a:pt x="885825" y="791210"/>
                  <a:pt x="1030605" y="650875"/>
                </a:cubicBezTo>
                <a:close/>
                <a:moveTo>
                  <a:pt x="955675" y="1035050"/>
                </a:moveTo>
                <a:cubicBezTo>
                  <a:pt x="1100455" y="967740"/>
                  <a:pt x="1285875" y="924560"/>
                  <a:pt x="1424305" y="849630"/>
                </a:cubicBezTo>
                <a:cubicBezTo>
                  <a:pt x="1666875" y="726440"/>
                  <a:pt x="1883410" y="528320"/>
                  <a:pt x="1959610" y="223520"/>
                </a:cubicBezTo>
                <a:cubicBezTo>
                  <a:pt x="1980565" y="133350"/>
                  <a:pt x="1985646" y="80010"/>
                  <a:pt x="1984375" y="635"/>
                </a:cubicBezTo>
                <a:lnTo>
                  <a:pt x="1981835" y="635"/>
                </a:lnTo>
                <a:cubicBezTo>
                  <a:pt x="1988185" y="438785"/>
                  <a:pt x="1694180" y="748030"/>
                  <a:pt x="1297305" y="904240"/>
                </a:cubicBezTo>
                <a:cubicBezTo>
                  <a:pt x="1157605" y="956945"/>
                  <a:pt x="1005840" y="1001395"/>
                  <a:pt x="887095" y="1064260"/>
                </a:cubicBezTo>
                <a:cubicBezTo>
                  <a:pt x="495300" y="1257935"/>
                  <a:pt x="285750" y="1552575"/>
                  <a:pt x="273685" y="1948180"/>
                </a:cubicBezTo>
                <a:lnTo>
                  <a:pt x="273685" y="1948180"/>
                </a:lnTo>
                <a:cubicBezTo>
                  <a:pt x="300355" y="1496695"/>
                  <a:pt x="537845" y="1223645"/>
                  <a:pt x="955675" y="1035050"/>
                </a:cubicBezTo>
                <a:close/>
                <a:moveTo>
                  <a:pt x="1320165" y="807085"/>
                </a:moveTo>
                <a:cubicBezTo>
                  <a:pt x="1630046" y="637540"/>
                  <a:pt x="1815465" y="351155"/>
                  <a:pt x="1785621" y="635"/>
                </a:cubicBezTo>
                <a:lnTo>
                  <a:pt x="1783080" y="635"/>
                </a:lnTo>
                <a:cubicBezTo>
                  <a:pt x="1784985" y="20320"/>
                  <a:pt x="1786255" y="43815"/>
                  <a:pt x="1786255" y="70485"/>
                </a:cubicBezTo>
                <a:cubicBezTo>
                  <a:pt x="1784985" y="448310"/>
                  <a:pt x="1544955" y="697230"/>
                  <a:pt x="1259840" y="835660"/>
                </a:cubicBezTo>
                <a:cubicBezTo>
                  <a:pt x="1178560" y="876935"/>
                  <a:pt x="1080135" y="908050"/>
                  <a:pt x="993140" y="944880"/>
                </a:cubicBezTo>
                <a:cubicBezTo>
                  <a:pt x="774700" y="1038225"/>
                  <a:pt x="589280" y="1151890"/>
                  <a:pt x="445135" y="1323340"/>
                </a:cubicBezTo>
                <a:cubicBezTo>
                  <a:pt x="328295" y="1461135"/>
                  <a:pt x="256540" y="1637030"/>
                  <a:pt x="227965" y="1830070"/>
                </a:cubicBezTo>
                <a:cubicBezTo>
                  <a:pt x="221615" y="1870075"/>
                  <a:pt x="217170" y="1908810"/>
                  <a:pt x="213360" y="1948180"/>
                </a:cubicBezTo>
                <a:lnTo>
                  <a:pt x="215900" y="1948180"/>
                </a:lnTo>
                <a:cubicBezTo>
                  <a:pt x="230505" y="1801495"/>
                  <a:pt x="257175" y="1619250"/>
                  <a:pt x="365760" y="1439545"/>
                </a:cubicBezTo>
                <a:cubicBezTo>
                  <a:pt x="636905" y="1000125"/>
                  <a:pt x="1139825" y="920750"/>
                  <a:pt x="1320165" y="807085"/>
                </a:cubicBezTo>
                <a:close/>
                <a:moveTo>
                  <a:pt x="1230630" y="967740"/>
                </a:moveTo>
                <a:cubicBezTo>
                  <a:pt x="1319530" y="939800"/>
                  <a:pt x="1398905" y="908050"/>
                  <a:pt x="1474471" y="871220"/>
                </a:cubicBezTo>
                <a:cubicBezTo>
                  <a:pt x="1827530" y="702310"/>
                  <a:pt x="2080896" y="388620"/>
                  <a:pt x="2082165" y="0"/>
                </a:cubicBezTo>
                <a:lnTo>
                  <a:pt x="2081530" y="0"/>
                </a:lnTo>
                <a:cubicBezTo>
                  <a:pt x="2064385" y="457835"/>
                  <a:pt x="1764665" y="763270"/>
                  <a:pt x="1343660" y="925195"/>
                </a:cubicBezTo>
                <a:cubicBezTo>
                  <a:pt x="1207771" y="975360"/>
                  <a:pt x="1030605" y="1023620"/>
                  <a:pt x="901700" y="1091565"/>
                </a:cubicBezTo>
                <a:cubicBezTo>
                  <a:pt x="525780" y="1273810"/>
                  <a:pt x="302895" y="1569085"/>
                  <a:pt x="300355" y="1948180"/>
                </a:cubicBezTo>
                <a:lnTo>
                  <a:pt x="300355" y="1948180"/>
                </a:lnTo>
                <a:cubicBezTo>
                  <a:pt x="322580" y="1429385"/>
                  <a:pt x="676275" y="1136650"/>
                  <a:pt x="1230630" y="967740"/>
                </a:cubicBezTo>
                <a:close/>
                <a:moveTo>
                  <a:pt x="1195071" y="1046480"/>
                </a:moveTo>
                <a:cubicBezTo>
                  <a:pt x="1330325" y="1007110"/>
                  <a:pt x="1464310" y="968375"/>
                  <a:pt x="1579246" y="914400"/>
                </a:cubicBezTo>
                <a:cubicBezTo>
                  <a:pt x="1960880" y="743585"/>
                  <a:pt x="2251710" y="423545"/>
                  <a:pt x="2280921" y="635"/>
                </a:cubicBezTo>
                <a:lnTo>
                  <a:pt x="2277746" y="635"/>
                </a:lnTo>
                <a:cubicBezTo>
                  <a:pt x="2277110" y="14605"/>
                  <a:pt x="2275840" y="30480"/>
                  <a:pt x="2273300" y="48895"/>
                </a:cubicBezTo>
                <a:cubicBezTo>
                  <a:pt x="2211705" y="528320"/>
                  <a:pt x="1842771" y="831215"/>
                  <a:pt x="1410335" y="978535"/>
                </a:cubicBezTo>
                <a:cubicBezTo>
                  <a:pt x="1279525" y="1021715"/>
                  <a:pt x="1112521" y="1062355"/>
                  <a:pt x="986155" y="1122045"/>
                </a:cubicBezTo>
                <a:cubicBezTo>
                  <a:pt x="692150" y="1250315"/>
                  <a:pt x="403225" y="1477645"/>
                  <a:pt x="356870" y="1850390"/>
                </a:cubicBezTo>
                <a:cubicBezTo>
                  <a:pt x="351790" y="1891665"/>
                  <a:pt x="351155" y="1925320"/>
                  <a:pt x="351155" y="1948815"/>
                </a:cubicBezTo>
                <a:lnTo>
                  <a:pt x="353695" y="1948815"/>
                </a:lnTo>
                <a:cubicBezTo>
                  <a:pt x="353695" y="1877060"/>
                  <a:pt x="358775" y="1717675"/>
                  <a:pt x="467360" y="1541145"/>
                </a:cubicBezTo>
                <a:cubicBezTo>
                  <a:pt x="627380" y="1284605"/>
                  <a:pt x="903605" y="1139190"/>
                  <a:pt x="1195071" y="1046480"/>
                </a:cubicBezTo>
                <a:close/>
                <a:moveTo>
                  <a:pt x="1263015" y="992505"/>
                </a:moveTo>
                <a:cubicBezTo>
                  <a:pt x="1346835" y="967740"/>
                  <a:pt x="1422400" y="939800"/>
                  <a:pt x="1495425" y="906780"/>
                </a:cubicBezTo>
                <a:cubicBezTo>
                  <a:pt x="1878965" y="739775"/>
                  <a:pt x="2167255" y="415290"/>
                  <a:pt x="2181225" y="0"/>
                </a:cubicBezTo>
                <a:lnTo>
                  <a:pt x="2180590" y="0"/>
                </a:lnTo>
                <a:cubicBezTo>
                  <a:pt x="2143125" y="546735"/>
                  <a:pt x="1732915" y="866775"/>
                  <a:pt x="1177925" y="1015365"/>
                </a:cubicBezTo>
                <a:cubicBezTo>
                  <a:pt x="638810" y="1185545"/>
                  <a:pt x="323850" y="1515110"/>
                  <a:pt x="328295" y="1947545"/>
                </a:cubicBezTo>
                <a:lnTo>
                  <a:pt x="328295" y="1947545"/>
                </a:lnTo>
                <a:cubicBezTo>
                  <a:pt x="337820" y="1456690"/>
                  <a:pt x="701675" y="1151255"/>
                  <a:pt x="1263015" y="992505"/>
                </a:cubicBezTo>
                <a:close/>
                <a:moveTo>
                  <a:pt x="482600" y="971550"/>
                </a:moveTo>
                <a:cubicBezTo>
                  <a:pt x="714375" y="788035"/>
                  <a:pt x="902970" y="720725"/>
                  <a:pt x="1006475" y="592455"/>
                </a:cubicBezTo>
                <a:cubicBezTo>
                  <a:pt x="1160780" y="415290"/>
                  <a:pt x="1156335" y="191135"/>
                  <a:pt x="1075690" y="635"/>
                </a:cubicBezTo>
                <a:lnTo>
                  <a:pt x="1072515" y="635"/>
                </a:lnTo>
                <a:cubicBezTo>
                  <a:pt x="1089025" y="40005"/>
                  <a:pt x="1102360" y="80645"/>
                  <a:pt x="1109980" y="113030"/>
                </a:cubicBezTo>
                <a:cubicBezTo>
                  <a:pt x="1169035" y="358775"/>
                  <a:pt x="1082040" y="561975"/>
                  <a:pt x="875665" y="705485"/>
                </a:cubicBezTo>
                <a:cubicBezTo>
                  <a:pt x="489585" y="941705"/>
                  <a:pt x="247650" y="1111250"/>
                  <a:pt x="104775" y="1447165"/>
                </a:cubicBezTo>
                <a:cubicBezTo>
                  <a:pt x="58420" y="1558290"/>
                  <a:pt x="22860" y="1685290"/>
                  <a:pt x="635" y="1831975"/>
                </a:cubicBezTo>
                <a:lnTo>
                  <a:pt x="635" y="1849755"/>
                </a:lnTo>
                <a:cubicBezTo>
                  <a:pt x="63500" y="1457325"/>
                  <a:pt x="182245" y="1210945"/>
                  <a:pt x="482600" y="971550"/>
                </a:cubicBezTo>
                <a:close/>
                <a:moveTo>
                  <a:pt x="1353821" y="839470"/>
                </a:moveTo>
                <a:cubicBezTo>
                  <a:pt x="1670050" y="679450"/>
                  <a:pt x="1882775" y="408305"/>
                  <a:pt x="1887855" y="52705"/>
                </a:cubicBezTo>
                <a:cubicBezTo>
                  <a:pt x="1887221" y="38100"/>
                  <a:pt x="1888490" y="15875"/>
                  <a:pt x="1886585" y="635"/>
                </a:cubicBezTo>
                <a:lnTo>
                  <a:pt x="1880871" y="635"/>
                </a:lnTo>
                <a:cubicBezTo>
                  <a:pt x="1880871" y="635"/>
                  <a:pt x="1880871" y="1270"/>
                  <a:pt x="1880871" y="1270"/>
                </a:cubicBezTo>
                <a:cubicBezTo>
                  <a:pt x="1898015" y="332740"/>
                  <a:pt x="1724660" y="602615"/>
                  <a:pt x="1467485" y="767715"/>
                </a:cubicBezTo>
                <a:cubicBezTo>
                  <a:pt x="1337946" y="856615"/>
                  <a:pt x="1172210" y="911225"/>
                  <a:pt x="1020445" y="967740"/>
                </a:cubicBezTo>
                <a:cubicBezTo>
                  <a:pt x="803910" y="1056005"/>
                  <a:pt x="619760" y="1165860"/>
                  <a:pt x="474980" y="1332230"/>
                </a:cubicBezTo>
                <a:cubicBezTo>
                  <a:pt x="329565" y="1499870"/>
                  <a:pt x="271145" y="1687195"/>
                  <a:pt x="248920" y="1869440"/>
                </a:cubicBezTo>
                <a:cubicBezTo>
                  <a:pt x="245745" y="1896745"/>
                  <a:pt x="242570" y="1923415"/>
                  <a:pt x="240665" y="1948180"/>
                </a:cubicBezTo>
                <a:lnTo>
                  <a:pt x="245745" y="1948180"/>
                </a:lnTo>
                <a:cubicBezTo>
                  <a:pt x="260985" y="1810385"/>
                  <a:pt x="280035" y="1636395"/>
                  <a:pt x="391160" y="1455420"/>
                </a:cubicBezTo>
                <a:cubicBezTo>
                  <a:pt x="663575" y="1021080"/>
                  <a:pt x="1175385" y="942975"/>
                  <a:pt x="1353821" y="839470"/>
                </a:cubicBezTo>
                <a:close/>
                <a:moveTo>
                  <a:pt x="847725" y="561340"/>
                </a:moveTo>
                <a:cubicBezTo>
                  <a:pt x="1028065" y="394335"/>
                  <a:pt x="1018540" y="168910"/>
                  <a:pt x="935355" y="0"/>
                </a:cubicBezTo>
                <a:lnTo>
                  <a:pt x="929640" y="0"/>
                </a:lnTo>
                <a:cubicBezTo>
                  <a:pt x="1019810" y="184785"/>
                  <a:pt x="1021080" y="412750"/>
                  <a:pt x="817880" y="580390"/>
                </a:cubicBezTo>
                <a:cubicBezTo>
                  <a:pt x="760730" y="628650"/>
                  <a:pt x="685800" y="666750"/>
                  <a:pt x="632460" y="700405"/>
                </a:cubicBezTo>
                <a:cubicBezTo>
                  <a:pt x="505460" y="777875"/>
                  <a:pt x="403225" y="847090"/>
                  <a:pt x="317500" y="922655"/>
                </a:cubicBezTo>
                <a:cubicBezTo>
                  <a:pt x="161290" y="1059180"/>
                  <a:pt x="53975" y="1224915"/>
                  <a:pt x="635" y="1468120"/>
                </a:cubicBezTo>
                <a:lnTo>
                  <a:pt x="635" y="1495425"/>
                </a:lnTo>
                <a:cubicBezTo>
                  <a:pt x="36195" y="1318895"/>
                  <a:pt x="97790" y="1179830"/>
                  <a:pt x="192405" y="1061085"/>
                </a:cubicBezTo>
                <a:cubicBezTo>
                  <a:pt x="417830" y="784225"/>
                  <a:pt x="725170" y="681355"/>
                  <a:pt x="847725" y="561340"/>
                </a:cubicBezTo>
                <a:close/>
                <a:moveTo>
                  <a:pt x="407035" y="220345"/>
                </a:moveTo>
                <a:cubicBezTo>
                  <a:pt x="454660" y="158115"/>
                  <a:pt x="434340" y="57150"/>
                  <a:pt x="375285" y="0"/>
                </a:cubicBezTo>
                <a:lnTo>
                  <a:pt x="371475" y="0"/>
                </a:lnTo>
                <a:cubicBezTo>
                  <a:pt x="386080" y="14605"/>
                  <a:pt x="399415" y="32385"/>
                  <a:pt x="409575" y="52705"/>
                </a:cubicBezTo>
                <a:cubicBezTo>
                  <a:pt x="467995" y="172085"/>
                  <a:pt x="401955" y="253365"/>
                  <a:pt x="299720" y="292100"/>
                </a:cubicBezTo>
                <a:cubicBezTo>
                  <a:pt x="228600" y="322580"/>
                  <a:pt x="161925" y="342900"/>
                  <a:pt x="105410" y="360680"/>
                </a:cubicBezTo>
                <a:cubicBezTo>
                  <a:pt x="69850" y="373380"/>
                  <a:pt x="27940" y="382270"/>
                  <a:pt x="635" y="395605"/>
                </a:cubicBezTo>
                <a:lnTo>
                  <a:pt x="635" y="398780"/>
                </a:lnTo>
                <a:cubicBezTo>
                  <a:pt x="115570" y="354965"/>
                  <a:pt x="356870" y="301625"/>
                  <a:pt x="407035" y="220345"/>
                </a:cubicBezTo>
                <a:close/>
                <a:moveTo>
                  <a:pt x="1019810" y="442595"/>
                </a:moveTo>
                <a:cubicBezTo>
                  <a:pt x="1108075" y="255270"/>
                  <a:pt x="1031240" y="52070"/>
                  <a:pt x="1005205" y="0"/>
                </a:cubicBezTo>
                <a:lnTo>
                  <a:pt x="1002030" y="0"/>
                </a:lnTo>
                <a:cubicBezTo>
                  <a:pt x="1002665" y="1905"/>
                  <a:pt x="1003935" y="3810"/>
                  <a:pt x="1005205" y="6350"/>
                </a:cubicBezTo>
                <a:cubicBezTo>
                  <a:pt x="1104265" y="233045"/>
                  <a:pt x="1065530" y="450215"/>
                  <a:pt x="896620" y="603250"/>
                </a:cubicBezTo>
                <a:cubicBezTo>
                  <a:pt x="841375" y="655955"/>
                  <a:pt x="762000" y="699135"/>
                  <a:pt x="684530" y="746760"/>
                </a:cubicBezTo>
                <a:cubicBezTo>
                  <a:pt x="299085" y="981710"/>
                  <a:pt x="74295" y="1210310"/>
                  <a:pt x="1270" y="1652270"/>
                </a:cubicBezTo>
                <a:lnTo>
                  <a:pt x="1270" y="1664335"/>
                </a:lnTo>
                <a:cubicBezTo>
                  <a:pt x="38735" y="1448435"/>
                  <a:pt x="106045" y="1283335"/>
                  <a:pt x="211455" y="1143635"/>
                </a:cubicBezTo>
                <a:cubicBezTo>
                  <a:pt x="512445" y="758190"/>
                  <a:pt x="909320" y="711835"/>
                  <a:pt x="1019810" y="442595"/>
                </a:cubicBezTo>
                <a:close/>
                <a:moveTo>
                  <a:pt x="466725" y="258445"/>
                </a:moveTo>
                <a:cubicBezTo>
                  <a:pt x="527050" y="182880"/>
                  <a:pt x="506730" y="67945"/>
                  <a:pt x="443230" y="635"/>
                </a:cubicBezTo>
                <a:lnTo>
                  <a:pt x="440055" y="635"/>
                </a:lnTo>
                <a:cubicBezTo>
                  <a:pt x="454025" y="15875"/>
                  <a:pt x="466725" y="34925"/>
                  <a:pt x="477520" y="57150"/>
                </a:cubicBezTo>
                <a:cubicBezTo>
                  <a:pt x="528320" y="163830"/>
                  <a:pt x="488950" y="246380"/>
                  <a:pt x="422910" y="297180"/>
                </a:cubicBezTo>
                <a:cubicBezTo>
                  <a:pt x="360045" y="342900"/>
                  <a:pt x="262255" y="375920"/>
                  <a:pt x="194945" y="405130"/>
                </a:cubicBezTo>
                <a:cubicBezTo>
                  <a:pt x="116840" y="437515"/>
                  <a:pt x="50800" y="462915"/>
                  <a:pt x="635" y="498475"/>
                </a:cubicBezTo>
                <a:lnTo>
                  <a:pt x="635" y="501650"/>
                </a:lnTo>
                <a:cubicBezTo>
                  <a:pt x="120015" y="415925"/>
                  <a:pt x="402590" y="353060"/>
                  <a:pt x="466725" y="258445"/>
                </a:cubicBezTo>
                <a:close/>
                <a:moveTo>
                  <a:pt x="266065" y="0"/>
                </a:moveTo>
                <a:lnTo>
                  <a:pt x="258445" y="0"/>
                </a:lnTo>
                <a:cubicBezTo>
                  <a:pt x="394335" y="180975"/>
                  <a:pt x="101600" y="205740"/>
                  <a:pt x="635" y="194310"/>
                </a:cubicBezTo>
                <a:lnTo>
                  <a:pt x="635" y="200025"/>
                </a:lnTo>
                <a:cubicBezTo>
                  <a:pt x="18415" y="201930"/>
                  <a:pt x="30480" y="202565"/>
                  <a:pt x="51435" y="202565"/>
                </a:cubicBezTo>
                <a:cubicBezTo>
                  <a:pt x="368935" y="193675"/>
                  <a:pt x="304800" y="46355"/>
                  <a:pt x="266065" y="0"/>
                </a:cubicBezTo>
                <a:close/>
                <a:moveTo>
                  <a:pt x="226060" y="0"/>
                </a:moveTo>
                <a:lnTo>
                  <a:pt x="224790" y="0"/>
                </a:lnTo>
                <a:cubicBezTo>
                  <a:pt x="243205" y="86360"/>
                  <a:pt x="132715" y="92075"/>
                  <a:pt x="64135" y="88265"/>
                </a:cubicBezTo>
                <a:cubicBezTo>
                  <a:pt x="42545" y="86360"/>
                  <a:pt x="20955" y="81915"/>
                  <a:pt x="635" y="76200"/>
                </a:cubicBezTo>
                <a:lnTo>
                  <a:pt x="635" y="79375"/>
                </a:lnTo>
                <a:cubicBezTo>
                  <a:pt x="80645" y="104775"/>
                  <a:pt x="257175" y="99695"/>
                  <a:pt x="226060" y="0"/>
                </a:cubicBezTo>
                <a:close/>
                <a:moveTo>
                  <a:pt x="283210" y="443230"/>
                </a:moveTo>
                <a:cubicBezTo>
                  <a:pt x="358775" y="404495"/>
                  <a:pt x="460375" y="369570"/>
                  <a:pt x="516890" y="306705"/>
                </a:cubicBezTo>
                <a:cubicBezTo>
                  <a:pt x="626745" y="179705"/>
                  <a:pt x="544830" y="41910"/>
                  <a:pt x="511810" y="0"/>
                </a:cubicBezTo>
                <a:lnTo>
                  <a:pt x="508000" y="0"/>
                </a:lnTo>
                <a:cubicBezTo>
                  <a:pt x="509270" y="1270"/>
                  <a:pt x="510540" y="3175"/>
                  <a:pt x="511810" y="5080"/>
                </a:cubicBezTo>
                <a:cubicBezTo>
                  <a:pt x="584835" y="101600"/>
                  <a:pt x="596265" y="231775"/>
                  <a:pt x="495935" y="323215"/>
                </a:cubicBezTo>
                <a:cubicBezTo>
                  <a:pt x="455930" y="360680"/>
                  <a:pt x="397510" y="384810"/>
                  <a:pt x="361315" y="403225"/>
                </a:cubicBezTo>
                <a:cubicBezTo>
                  <a:pt x="234950" y="467360"/>
                  <a:pt x="86995" y="519430"/>
                  <a:pt x="0" y="610870"/>
                </a:cubicBezTo>
                <a:lnTo>
                  <a:pt x="0" y="614045"/>
                </a:lnTo>
                <a:cubicBezTo>
                  <a:pt x="60960" y="548005"/>
                  <a:pt x="159385" y="502285"/>
                  <a:pt x="283210" y="443230"/>
                </a:cubicBezTo>
                <a:close/>
                <a:moveTo>
                  <a:pt x="5715" y="304165"/>
                </a:moveTo>
                <a:cubicBezTo>
                  <a:pt x="74930" y="295275"/>
                  <a:pt x="172720" y="281305"/>
                  <a:pt x="273685" y="239395"/>
                </a:cubicBezTo>
                <a:cubicBezTo>
                  <a:pt x="400685" y="186690"/>
                  <a:pt x="379095" y="69850"/>
                  <a:pt x="309245" y="635"/>
                </a:cubicBezTo>
                <a:cubicBezTo>
                  <a:pt x="309245" y="635"/>
                  <a:pt x="308610" y="635"/>
                  <a:pt x="308610" y="0"/>
                </a:cubicBezTo>
                <a:lnTo>
                  <a:pt x="304800" y="0"/>
                </a:lnTo>
                <a:cubicBezTo>
                  <a:pt x="355600" y="46355"/>
                  <a:pt x="382905" y="127000"/>
                  <a:pt x="343535" y="182880"/>
                </a:cubicBezTo>
                <a:cubicBezTo>
                  <a:pt x="287655" y="264795"/>
                  <a:pt x="70485" y="290830"/>
                  <a:pt x="635" y="301625"/>
                </a:cubicBezTo>
                <a:lnTo>
                  <a:pt x="635" y="304165"/>
                </a:lnTo>
                <a:cubicBezTo>
                  <a:pt x="3175" y="304165"/>
                  <a:pt x="5080" y="303530"/>
                  <a:pt x="5715" y="304165"/>
                </a:cubicBezTo>
                <a:close/>
                <a:moveTo>
                  <a:pt x="808355" y="501650"/>
                </a:moveTo>
                <a:cubicBezTo>
                  <a:pt x="921385" y="385445"/>
                  <a:pt x="951230" y="225425"/>
                  <a:pt x="890270" y="60325"/>
                </a:cubicBezTo>
                <a:cubicBezTo>
                  <a:pt x="889000" y="52705"/>
                  <a:pt x="873125" y="19050"/>
                  <a:pt x="862965" y="635"/>
                </a:cubicBezTo>
                <a:lnTo>
                  <a:pt x="860425" y="635"/>
                </a:lnTo>
                <a:cubicBezTo>
                  <a:pt x="949960" y="170180"/>
                  <a:pt x="946150" y="379730"/>
                  <a:pt x="779780" y="526415"/>
                </a:cubicBezTo>
                <a:cubicBezTo>
                  <a:pt x="715010" y="586105"/>
                  <a:pt x="618490" y="631190"/>
                  <a:pt x="539115" y="681355"/>
                </a:cubicBezTo>
                <a:cubicBezTo>
                  <a:pt x="278130" y="838835"/>
                  <a:pt x="71755" y="1010285"/>
                  <a:pt x="635" y="1310640"/>
                </a:cubicBezTo>
                <a:lnTo>
                  <a:pt x="635" y="1320165"/>
                </a:lnTo>
                <a:cubicBezTo>
                  <a:pt x="34290" y="1183640"/>
                  <a:pt x="90170" y="1073150"/>
                  <a:pt x="171450" y="975995"/>
                </a:cubicBezTo>
                <a:cubicBezTo>
                  <a:pt x="400050" y="713105"/>
                  <a:pt x="690880" y="630555"/>
                  <a:pt x="808355" y="501650"/>
                </a:cubicBezTo>
                <a:close/>
                <a:moveTo>
                  <a:pt x="1220471" y="1072515"/>
                </a:moveTo>
                <a:cubicBezTo>
                  <a:pt x="1384935" y="1027430"/>
                  <a:pt x="1541780" y="982345"/>
                  <a:pt x="1675765" y="916305"/>
                </a:cubicBezTo>
                <a:cubicBezTo>
                  <a:pt x="2052321" y="741045"/>
                  <a:pt x="2342515" y="417830"/>
                  <a:pt x="2381250" y="0"/>
                </a:cubicBezTo>
                <a:lnTo>
                  <a:pt x="2375535" y="0"/>
                </a:lnTo>
                <a:cubicBezTo>
                  <a:pt x="2373630" y="14605"/>
                  <a:pt x="2373630" y="35560"/>
                  <a:pt x="2371725" y="40005"/>
                </a:cubicBezTo>
                <a:cubicBezTo>
                  <a:pt x="2313305" y="455295"/>
                  <a:pt x="2019300" y="749300"/>
                  <a:pt x="1673225" y="911225"/>
                </a:cubicBezTo>
                <a:cubicBezTo>
                  <a:pt x="1526540" y="985520"/>
                  <a:pt x="1343025" y="1029335"/>
                  <a:pt x="1166496" y="1083945"/>
                </a:cubicBezTo>
                <a:cubicBezTo>
                  <a:pt x="810260" y="1200150"/>
                  <a:pt x="405765" y="1449070"/>
                  <a:pt x="375920" y="1893570"/>
                </a:cubicBezTo>
                <a:cubicBezTo>
                  <a:pt x="375285" y="1914525"/>
                  <a:pt x="374650" y="1933575"/>
                  <a:pt x="375920" y="1947545"/>
                </a:cubicBezTo>
                <a:lnTo>
                  <a:pt x="381000" y="1947545"/>
                </a:lnTo>
                <a:cubicBezTo>
                  <a:pt x="381000" y="1946275"/>
                  <a:pt x="381000" y="1945640"/>
                  <a:pt x="381000" y="1945005"/>
                </a:cubicBezTo>
                <a:cubicBezTo>
                  <a:pt x="378460" y="1879600"/>
                  <a:pt x="385445" y="1746885"/>
                  <a:pt x="468630" y="1596390"/>
                </a:cubicBezTo>
                <a:cubicBezTo>
                  <a:pt x="621665" y="1321435"/>
                  <a:pt x="916305" y="1166495"/>
                  <a:pt x="1220471" y="1072515"/>
                </a:cubicBezTo>
                <a:close/>
                <a:moveTo>
                  <a:pt x="753110" y="459105"/>
                </a:moveTo>
                <a:cubicBezTo>
                  <a:pt x="854710" y="351155"/>
                  <a:pt x="876300" y="207010"/>
                  <a:pt x="822325" y="63500"/>
                </a:cubicBezTo>
                <a:cubicBezTo>
                  <a:pt x="822325" y="59055"/>
                  <a:pt x="803910" y="20955"/>
                  <a:pt x="792480" y="635"/>
                </a:cubicBezTo>
                <a:lnTo>
                  <a:pt x="789305" y="635"/>
                </a:lnTo>
                <a:cubicBezTo>
                  <a:pt x="875030" y="151130"/>
                  <a:pt x="877570" y="345440"/>
                  <a:pt x="728345" y="480695"/>
                </a:cubicBezTo>
                <a:cubicBezTo>
                  <a:pt x="671830" y="535305"/>
                  <a:pt x="578485" y="579755"/>
                  <a:pt x="503555" y="624840"/>
                </a:cubicBezTo>
                <a:cubicBezTo>
                  <a:pt x="273685" y="760095"/>
                  <a:pt x="73025" y="901700"/>
                  <a:pt x="0" y="1153160"/>
                </a:cubicBezTo>
                <a:lnTo>
                  <a:pt x="0" y="1160145"/>
                </a:lnTo>
                <a:cubicBezTo>
                  <a:pt x="31750" y="1056005"/>
                  <a:pt x="81280" y="969010"/>
                  <a:pt x="151130" y="891540"/>
                </a:cubicBezTo>
                <a:cubicBezTo>
                  <a:pt x="361315" y="664210"/>
                  <a:pt x="648970" y="579120"/>
                  <a:pt x="753110" y="459105"/>
                </a:cubicBezTo>
                <a:close/>
                <a:moveTo>
                  <a:pt x="375285" y="473710"/>
                </a:moveTo>
                <a:cubicBezTo>
                  <a:pt x="427990" y="445135"/>
                  <a:pt x="498475" y="416560"/>
                  <a:pt x="551180" y="371475"/>
                </a:cubicBezTo>
                <a:cubicBezTo>
                  <a:pt x="710565" y="232410"/>
                  <a:pt x="622300" y="50800"/>
                  <a:pt x="583565" y="635"/>
                </a:cubicBezTo>
                <a:lnTo>
                  <a:pt x="575945" y="635"/>
                </a:lnTo>
                <a:cubicBezTo>
                  <a:pt x="667385" y="123190"/>
                  <a:pt x="661670" y="290195"/>
                  <a:pt x="522605" y="386715"/>
                </a:cubicBezTo>
                <a:cubicBezTo>
                  <a:pt x="345440" y="495300"/>
                  <a:pt x="124460" y="572770"/>
                  <a:pt x="21590" y="701040"/>
                </a:cubicBezTo>
                <a:cubicBezTo>
                  <a:pt x="16510" y="708025"/>
                  <a:pt x="7620" y="718185"/>
                  <a:pt x="635" y="728345"/>
                </a:cubicBezTo>
                <a:lnTo>
                  <a:pt x="635" y="739140"/>
                </a:lnTo>
                <a:cubicBezTo>
                  <a:pt x="71755" y="629285"/>
                  <a:pt x="204470" y="561340"/>
                  <a:pt x="375285" y="473710"/>
                </a:cubicBezTo>
                <a:close/>
                <a:moveTo>
                  <a:pt x="636905" y="381635"/>
                </a:moveTo>
                <a:cubicBezTo>
                  <a:pt x="725805" y="285750"/>
                  <a:pt x="728345" y="156845"/>
                  <a:pt x="680720" y="51435"/>
                </a:cubicBezTo>
                <a:cubicBezTo>
                  <a:pt x="675640" y="41275"/>
                  <a:pt x="664845" y="17145"/>
                  <a:pt x="652145" y="0"/>
                </a:cubicBezTo>
                <a:lnTo>
                  <a:pt x="648335" y="0"/>
                </a:lnTo>
                <a:cubicBezTo>
                  <a:pt x="735330" y="128270"/>
                  <a:pt x="734695" y="299720"/>
                  <a:pt x="603885" y="409575"/>
                </a:cubicBezTo>
                <a:cubicBezTo>
                  <a:pt x="536575" y="465455"/>
                  <a:pt x="459740" y="495300"/>
                  <a:pt x="379095" y="542290"/>
                </a:cubicBezTo>
                <a:cubicBezTo>
                  <a:pt x="232410" y="622300"/>
                  <a:pt x="66040" y="721995"/>
                  <a:pt x="635" y="862965"/>
                </a:cubicBezTo>
                <a:lnTo>
                  <a:pt x="635" y="868680"/>
                </a:lnTo>
                <a:cubicBezTo>
                  <a:pt x="24130" y="821055"/>
                  <a:pt x="55245" y="778510"/>
                  <a:pt x="95250" y="738505"/>
                </a:cubicBezTo>
                <a:cubicBezTo>
                  <a:pt x="262255" y="573405"/>
                  <a:pt x="559435" y="478790"/>
                  <a:pt x="636905" y="381635"/>
                </a:cubicBezTo>
                <a:close/>
                <a:moveTo>
                  <a:pt x="690245" y="426085"/>
                </a:moveTo>
                <a:cubicBezTo>
                  <a:pt x="779145" y="335280"/>
                  <a:pt x="803910" y="208280"/>
                  <a:pt x="760095" y="80645"/>
                </a:cubicBezTo>
                <a:cubicBezTo>
                  <a:pt x="750570" y="53340"/>
                  <a:pt x="737235" y="24765"/>
                  <a:pt x="721995" y="635"/>
                </a:cubicBezTo>
                <a:lnTo>
                  <a:pt x="718185" y="635"/>
                </a:lnTo>
                <a:cubicBezTo>
                  <a:pt x="817245" y="160655"/>
                  <a:pt x="791210" y="343535"/>
                  <a:pt x="655955" y="454025"/>
                </a:cubicBezTo>
                <a:cubicBezTo>
                  <a:pt x="592455" y="507365"/>
                  <a:pt x="492125" y="552450"/>
                  <a:pt x="414020" y="600075"/>
                </a:cubicBezTo>
                <a:cubicBezTo>
                  <a:pt x="243840" y="698500"/>
                  <a:pt x="67310" y="817880"/>
                  <a:pt x="0" y="1003935"/>
                </a:cubicBezTo>
                <a:lnTo>
                  <a:pt x="0" y="1010285"/>
                </a:lnTo>
                <a:cubicBezTo>
                  <a:pt x="28575" y="935355"/>
                  <a:pt x="70485" y="869950"/>
                  <a:pt x="127635" y="810895"/>
                </a:cubicBezTo>
                <a:cubicBezTo>
                  <a:pt x="318770" y="617220"/>
                  <a:pt x="596265" y="530860"/>
                  <a:pt x="690245" y="426085"/>
                </a:cubicBezTo>
                <a:close/>
                <a:moveTo>
                  <a:pt x="1072515" y="685165"/>
                </a:moveTo>
                <a:cubicBezTo>
                  <a:pt x="1295400" y="511175"/>
                  <a:pt x="1360805" y="260350"/>
                  <a:pt x="1281430" y="0"/>
                </a:cubicBezTo>
                <a:lnTo>
                  <a:pt x="1278890" y="0"/>
                </a:lnTo>
                <a:cubicBezTo>
                  <a:pt x="1283335" y="14605"/>
                  <a:pt x="1287780" y="30480"/>
                  <a:pt x="1292225" y="48895"/>
                </a:cubicBezTo>
                <a:cubicBezTo>
                  <a:pt x="1360171" y="342265"/>
                  <a:pt x="1240790" y="568960"/>
                  <a:pt x="1026795" y="715010"/>
                </a:cubicBezTo>
                <a:cubicBezTo>
                  <a:pt x="996950" y="735330"/>
                  <a:pt x="965200" y="755015"/>
                  <a:pt x="930910" y="773430"/>
                </a:cubicBezTo>
                <a:cubicBezTo>
                  <a:pt x="633095" y="923290"/>
                  <a:pt x="427355" y="1076325"/>
                  <a:pt x="296545" y="1253490"/>
                </a:cubicBezTo>
                <a:cubicBezTo>
                  <a:pt x="169545" y="1423670"/>
                  <a:pt x="81915" y="1652270"/>
                  <a:pt x="58420" y="1947545"/>
                </a:cubicBezTo>
                <a:lnTo>
                  <a:pt x="58420" y="1947545"/>
                </a:lnTo>
                <a:cubicBezTo>
                  <a:pt x="89535" y="1664335"/>
                  <a:pt x="157480" y="1457960"/>
                  <a:pt x="274320" y="1288415"/>
                </a:cubicBezTo>
                <a:cubicBezTo>
                  <a:pt x="538480" y="915670"/>
                  <a:pt x="917575" y="815975"/>
                  <a:pt x="1072515" y="685165"/>
                </a:cubicBezTo>
                <a:close/>
                <a:moveTo>
                  <a:pt x="1261746" y="1100455"/>
                </a:moveTo>
                <a:cubicBezTo>
                  <a:pt x="1405890" y="1049655"/>
                  <a:pt x="1545590" y="1003935"/>
                  <a:pt x="1668146" y="941070"/>
                </a:cubicBezTo>
                <a:cubicBezTo>
                  <a:pt x="2029460" y="764540"/>
                  <a:pt x="2357121" y="463550"/>
                  <a:pt x="2454275" y="30480"/>
                </a:cubicBezTo>
                <a:cubicBezTo>
                  <a:pt x="2457450" y="17780"/>
                  <a:pt x="2459355" y="7620"/>
                  <a:pt x="2460625" y="0"/>
                </a:cubicBezTo>
                <a:lnTo>
                  <a:pt x="2457450" y="0"/>
                </a:lnTo>
                <a:cubicBezTo>
                  <a:pt x="2456180" y="6350"/>
                  <a:pt x="2454275" y="14605"/>
                  <a:pt x="2452371" y="24765"/>
                </a:cubicBezTo>
                <a:cubicBezTo>
                  <a:pt x="2357121" y="457835"/>
                  <a:pt x="2030730" y="758825"/>
                  <a:pt x="1672590" y="935355"/>
                </a:cubicBezTo>
                <a:cubicBezTo>
                  <a:pt x="1526540" y="1012190"/>
                  <a:pt x="1343025" y="1062355"/>
                  <a:pt x="1177290" y="1130300"/>
                </a:cubicBezTo>
                <a:cubicBezTo>
                  <a:pt x="861695" y="1260475"/>
                  <a:pt x="494665" y="1511300"/>
                  <a:pt x="490855" y="1904365"/>
                </a:cubicBezTo>
                <a:cubicBezTo>
                  <a:pt x="490855" y="1917700"/>
                  <a:pt x="491490" y="1936115"/>
                  <a:pt x="492760" y="1946910"/>
                </a:cubicBezTo>
                <a:lnTo>
                  <a:pt x="495300" y="1946910"/>
                </a:lnTo>
                <a:cubicBezTo>
                  <a:pt x="488315" y="1867535"/>
                  <a:pt x="495935" y="1724025"/>
                  <a:pt x="598805" y="1564005"/>
                </a:cubicBezTo>
                <a:cubicBezTo>
                  <a:pt x="752475" y="1337310"/>
                  <a:pt x="993775" y="1203325"/>
                  <a:pt x="1261746" y="1100455"/>
                </a:cubicBezTo>
                <a:close/>
                <a:moveTo>
                  <a:pt x="3233421" y="1169035"/>
                </a:moveTo>
                <a:cubicBezTo>
                  <a:pt x="3033396" y="1410335"/>
                  <a:pt x="2895600" y="1665605"/>
                  <a:pt x="2762885" y="1939925"/>
                </a:cubicBezTo>
                <a:cubicBezTo>
                  <a:pt x="2761615" y="1943100"/>
                  <a:pt x="2760346" y="1945640"/>
                  <a:pt x="2759075" y="1948180"/>
                </a:cubicBezTo>
                <a:lnTo>
                  <a:pt x="2764790" y="1948180"/>
                </a:lnTo>
                <a:cubicBezTo>
                  <a:pt x="2765425" y="1946910"/>
                  <a:pt x="2766060" y="1945005"/>
                  <a:pt x="2766696" y="1943735"/>
                </a:cubicBezTo>
                <a:cubicBezTo>
                  <a:pt x="2859405" y="1745615"/>
                  <a:pt x="2999105" y="1496695"/>
                  <a:pt x="3093085" y="1363345"/>
                </a:cubicBezTo>
                <a:cubicBezTo>
                  <a:pt x="3221990" y="1179830"/>
                  <a:pt x="3346450" y="1032510"/>
                  <a:pt x="3463290" y="963930"/>
                </a:cubicBezTo>
                <a:lnTo>
                  <a:pt x="3463290" y="956945"/>
                </a:lnTo>
                <a:cubicBezTo>
                  <a:pt x="3441700" y="969010"/>
                  <a:pt x="3416300" y="988060"/>
                  <a:pt x="3392805" y="1006475"/>
                </a:cubicBezTo>
                <a:cubicBezTo>
                  <a:pt x="3333115" y="1055370"/>
                  <a:pt x="3291840" y="1099185"/>
                  <a:pt x="3233421" y="1169035"/>
                </a:cubicBezTo>
                <a:close/>
                <a:moveTo>
                  <a:pt x="3232785" y="1331595"/>
                </a:moveTo>
                <a:cubicBezTo>
                  <a:pt x="3065780" y="1509395"/>
                  <a:pt x="2956560" y="1699260"/>
                  <a:pt x="2855596" y="1948180"/>
                </a:cubicBezTo>
                <a:lnTo>
                  <a:pt x="2858135" y="1948180"/>
                </a:lnTo>
                <a:cubicBezTo>
                  <a:pt x="2929255" y="1765935"/>
                  <a:pt x="3058160" y="1532890"/>
                  <a:pt x="3148330" y="1432560"/>
                </a:cubicBezTo>
                <a:cubicBezTo>
                  <a:pt x="3253740" y="1311275"/>
                  <a:pt x="3355975" y="1188085"/>
                  <a:pt x="3462655" y="1108710"/>
                </a:cubicBezTo>
                <a:lnTo>
                  <a:pt x="3462655" y="1106805"/>
                </a:lnTo>
                <a:cubicBezTo>
                  <a:pt x="3380105" y="1161415"/>
                  <a:pt x="3317240" y="1238885"/>
                  <a:pt x="3232785" y="1331595"/>
                </a:cubicBezTo>
                <a:close/>
                <a:moveTo>
                  <a:pt x="3216910" y="1617345"/>
                </a:moveTo>
                <a:cubicBezTo>
                  <a:pt x="3136265" y="1691640"/>
                  <a:pt x="3060700" y="1838325"/>
                  <a:pt x="3065146" y="1939925"/>
                </a:cubicBezTo>
                <a:cubicBezTo>
                  <a:pt x="3065780" y="1941830"/>
                  <a:pt x="3065146" y="1945005"/>
                  <a:pt x="3065146" y="1948180"/>
                </a:cubicBezTo>
                <a:lnTo>
                  <a:pt x="3068955" y="1948180"/>
                </a:lnTo>
                <a:cubicBezTo>
                  <a:pt x="3068321" y="1941195"/>
                  <a:pt x="3066415" y="1932305"/>
                  <a:pt x="3067685" y="1925320"/>
                </a:cubicBezTo>
                <a:cubicBezTo>
                  <a:pt x="3068955" y="1879600"/>
                  <a:pt x="3084196" y="1825625"/>
                  <a:pt x="3110865" y="1769110"/>
                </a:cubicBezTo>
                <a:cubicBezTo>
                  <a:pt x="3162935" y="1659890"/>
                  <a:pt x="3228975" y="1599565"/>
                  <a:pt x="3328035" y="1538605"/>
                </a:cubicBezTo>
                <a:cubicBezTo>
                  <a:pt x="3382646" y="1497965"/>
                  <a:pt x="3422015" y="1465580"/>
                  <a:pt x="3462655" y="1428115"/>
                </a:cubicBezTo>
                <a:lnTo>
                  <a:pt x="3462655" y="1424305"/>
                </a:lnTo>
                <a:cubicBezTo>
                  <a:pt x="3458210" y="1428115"/>
                  <a:pt x="3454400" y="1431925"/>
                  <a:pt x="3450590" y="1435100"/>
                </a:cubicBezTo>
                <a:cubicBezTo>
                  <a:pt x="3343910" y="1536065"/>
                  <a:pt x="3260090" y="1574165"/>
                  <a:pt x="3216910" y="1617345"/>
                </a:cubicBezTo>
                <a:close/>
                <a:moveTo>
                  <a:pt x="3391535" y="1827530"/>
                </a:moveTo>
                <a:cubicBezTo>
                  <a:pt x="3367405" y="1853565"/>
                  <a:pt x="3348990" y="1916430"/>
                  <a:pt x="3357246" y="1948180"/>
                </a:cubicBezTo>
                <a:lnTo>
                  <a:pt x="3359785" y="1948180"/>
                </a:lnTo>
                <a:cubicBezTo>
                  <a:pt x="3356610" y="1911985"/>
                  <a:pt x="3364230" y="1875790"/>
                  <a:pt x="3382010" y="1845945"/>
                </a:cubicBezTo>
                <a:cubicBezTo>
                  <a:pt x="3405505" y="1807845"/>
                  <a:pt x="3430905" y="1797050"/>
                  <a:pt x="3463290" y="1789430"/>
                </a:cubicBezTo>
                <a:lnTo>
                  <a:pt x="3463290" y="1785620"/>
                </a:lnTo>
                <a:cubicBezTo>
                  <a:pt x="3435350" y="1790065"/>
                  <a:pt x="3409315" y="1807210"/>
                  <a:pt x="3391535" y="1827530"/>
                </a:cubicBezTo>
                <a:close/>
                <a:moveTo>
                  <a:pt x="3284855" y="1677670"/>
                </a:moveTo>
                <a:cubicBezTo>
                  <a:pt x="3206750" y="1738630"/>
                  <a:pt x="3156585" y="1859915"/>
                  <a:pt x="3166110" y="1948180"/>
                </a:cubicBezTo>
                <a:lnTo>
                  <a:pt x="3168650" y="1948180"/>
                </a:lnTo>
                <a:cubicBezTo>
                  <a:pt x="3163571" y="1898015"/>
                  <a:pt x="3176905" y="1837055"/>
                  <a:pt x="3204846" y="1782445"/>
                </a:cubicBezTo>
                <a:cubicBezTo>
                  <a:pt x="3278505" y="1638300"/>
                  <a:pt x="3375025" y="1647190"/>
                  <a:pt x="3463290" y="1586230"/>
                </a:cubicBezTo>
                <a:lnTo>
                  <a:pt x="3463290" y="1582420"/>
                </a:lnTo>
                <a:cubicBezTo>
                  <a:pt x="3463290" y="1582420"/>
                  <a:pt x="3463290" y="1582420"/>
                  <a:pt x="3463290" y="1582420"/>
                </a:cubicBezTo>
                <a:cubicBezTo>
                  <a:pt x="3405505" y="1623695"/>
                  <a:pt x="3324860" y="1642745"/>
                  <a:pt x="3284855" y="1677670"/>
                </a:cubicBezTo>
                <a:close/>
                <a:moveTo>
                  <a:pt x="3277235" y="1837055"/>
                </a:moveTo>
                <a:cubicBezTo>
                  <a:pt x="3263900" y="1871345"/>
                  <a:pt x="3258185" y="1908810"/>
                  <a:pt x="3261360" y="1945005"/>
                </a:cubicBezTo>
                <a:cubicBezTo>
                  <a:pt x="3261360" y="1945640"/>
                  <a:pt x="3261360" y="1946910"/>
                  <a:pt x="3261996" y="1948180"/>
                </a:cubicBezTo>
                <a:lnTo>
                  <a:pt x="3267075" y="1948180"/>
                </a:lnTo>
                <a:cubicBezTo>
                  <a:pt x="3267075" y="1947545"/>
                  <a:pt x="3267075" y="1947545"/>
                  <a:pt x="3267075" y="1946910"/>
                </a:cubicBezTo>
                <a:cubicBezTo>
                  <a:pt x="3258821" y="1864995"/>
                  <a:pt x="3299460" y="1768475"/>
                  <a:pt x="3375660" y="1731010"/>
                </a:cubicBezTo>
                <a:cubicBezTo>
                  <a:pt x="3399790" y="1718310"/>
                  <a:pt x="3434715" y="1715135"/>
                  <a:pt x="3463290" y="1708785"/>
                </a:cubicBezTo>
                <a:lnTo>
                  <a:pt x="3463290" y="1703070"/>
                </a:lnTo>
                <a:cubicBezTo>
                  <a:pt x="3440430" y="1708150"/>
                  <a:pt x="3415030" y="1711325"/>
                  <a:pt x="3393440" y="1717675"/>
                </a:cubicBezTo>
                <a:cubicBezTo>
                  <a:pt x="3341371" y="1734185"/>
                  <a:pt x="3296921" y="1783715"/>
                  <a:pt x="3277235" y="1837055"/>
                </a:cubicBezTo>
                <a:close/>
                <a:moveTo>
                  <a:pt x="2953385" y="1438910"/>
                </a:moveTo>
                <a:cubicBezTo>
                  <a:pt x="2814321" y="1683385"/>
                  <a:pt x="2722246" y="1843405"/>
                  <a:pt x="2665096" y="1948180"/>
                </a:cubicBezTo>
                <a:lnTo>
                  <a:pt x="2665730" y="1948180"/>
                </a:lnTo>
                <a:cubicBezTo>
                  <a:pt x="2766696" y="1779905"/>
                  <a:pt x="2907030" y="1519555"/>
                  <a:pt x="3039746" y="1292860"/>
                </a:cubicBezTo>
                <a:cubicBezTo>
                  <a:pt x="3157221" y="1090930"/>
                  <a:pt x="3305175" y="905510"/>
                  <a:pt x="3462655" y="820420"/>
                </a:cubicBezTo>
                <a:lnTo>
                  <a:pt x="3462655" y="817245"/>
                </a:lnTo>
                <a:cubicBezTo>
                  <a:pt x="3453130" y="822325"/>
                  <a:pt x="3442335" y="829310"/>
                  <a:pt x="3433446" y="833755"/>
                </a:cubicBezTo>
                <a:cubicBezTo>
                  <a:pt x="3241040" y="955675"/>
                  <a:pt x="3099435" y="1175385"/>
                  <a:pt x="2953385" y="1438910"/>
                </a:cubicBezTo>
                <a:close/>
                <a:moveTo>
                  <a:pt x="2828290" y="846455"/>
                </a:moveTo>
                <a:cubicBezTo>
                  <a:pt x="2789555" y="960755"/>
                  <a:pt x="2766060" y="1068705"/>
                  <a:pt x="2713355" y="1180465"/>
                </a:cubicBezTo>
                <a:cubicBezTo>
                  <a:pt x="2584450" y="1471930"/>
                  <a:pt x="2338071" y="1789430"/>
                  <a:pt x="2098040" y="1948180"/>
                </a:cubicBezTo>
                <a:lnTo>
                  <a:pt x="2104390" y="1948180"/>
                </a:lnTo>
                <a:cubicBezTo>
                  <a:pt x="2118996" y="1939290"/>
                  <a:pt x="2133600" y="1925955"/>
                  <a:pt x="2149475" y="1915795"/>
                </a:cubicBezTo>
                <a:cubicBezTo>
                  <a:pt x="2368550" y="1748155"/>
                  <a:pt x="2565400" y="1492250"/>
                  <a:pt x="2693671" y="1228725"/>
                </a:cubicBezTo>
                <a:cubicBezTo>
                  <a:pt x="2781300" y="1054735"/>
                  <a:pt x="2800350" y="908685"/>
                  <a:pt x="2856865" y="780415"/>
                </a:cubicBezTo>
                <a:cubicBezTo>
                  <a:pt x="2975610" y="497205"/>
                  <a:pt x="3220085" y="230505"/>
                  <a:pt x="3462655" y="125730"/>
                </a:cubicBezTo>
                <a:lnTo>
                  <a:pt x="3462655" y="124460"/>
                </a:lnTo>
                <a:cubicBezTo>
                  <a:pt x="3194685" y="229235"/>
                  <a:pt x="2924810" y="564515"/>
                  <a:pt x="2828290" y="846455"/>
                </a:cubicBezTo>
                <a:close/>
                <a:moveTo>
                  <a:pt x="2940685" y="968375"/>
                </a:moveTo>
                <a:cubicBezTo>
                  <a:pt x="2904490" y="1043940"/>
                  <a:pt x="2884171" y="1115060"/>
                  <a:pt x="2855596" y="1181100"/>
                </a:cubicBezTo>
                <a:cubicBezTo>
                  <a:pt x="2752725" y="1428115"/>
                  <a:pt x="2547621" y="1745615"/>
                  <a:pt x="2354580" y="1946275"/>
                </a:cubicBezTo>
                <a:cubicBezTo>
                  <a:pt x="2353946" y="1946910"/>
                  <a:pt x="2353310" y="1947545"/>
                  <a:pt x="2352675" y="1948180"/>
                </a:cubicBezTo>
                <a:lnTo>
                  <a:pt x="2354580" y="1948180"/>
                </a:lnTo>
                <a:cubicBezTo>
                  <a:pt x="2411096" y="1895475"/>
                  <a:pt x="2468246" y="1821815"/>
                  <a:pt x="2530475" y="1741170"/>
                </a:cubicBezTo>
                <a:cubicBezTo>
                  <a:pt x="2860040" y="1287780"/>
                  <a:pt x="2863850" y="1127760"/>
                  <a:pt x="2952750" y="949325"/>
                </a:cubicBezTo>
                <a:cubicBezTo>
                  <a:pt x="3054985" y="734695"/>
                  <a:pt x="3258821" y="491490"/>
                  <a:pt x="3463290" y="404495"/>
                </a:cubicBezTo>
                <a:lnTo>
                  <a:pt x="3463290" y="401320"/>
                </a:lnTo>
                <a:cubicBezTo>
                  <a:pt x="3246121" y="494665"/>
                  <a:pt x="3044190" y="744220"/>
                  <a:pt x="2940685" y="968375"/>
                </a:cubicBezTo>
                <a:close/>
                <a:moveTo>
                  <a:pt x="2931796" y="800100"/>
                </a:moveTo>
                <a:cubicBezTo>
                  <a:pt x="2886710" y="881380"/>
                  <a:pt x="2845435" y="1006475"/>
                  <a:pt x="2824480" y="1073150"/>
                </a:cubicBezTo>
                <a:cubicBezTo>
                  <a:pt x="2800985" y="1139825"/>
                  <a:pt x="2772410" y="1207135"/>
                  <a:pt x="2738121" y="1276350"/>
                </a:cubicBezTo>
                <a:cubicBezTo>
                  <a:pt x="2648585" y="1453515"/>
                  <a:pt x="2555875" y="1593215"/>
                  <a:pt x="2427605" y="1746250"/>
                </a:cubicBezTo>
                <a:cubicBezTo>
                  <a:pt x="2358390" y="1828165"/>
                  <a:pt x="2289810" y="1896745"/>
                  <a:pt x="2228850" y="1947545"/>
                </a:cubicBezTo>
                <a:lnTo>
                  <a:pt x="2237740" y="1947545"/>
                </a:lnTo>
                <a:cubicBezTo>
                  <a:pt x="2239010" y="1946275"/>
                  <a:pt x="2240280" y="1945005"/>
                  <a:pt x="2242185" y="1943735"/>
                </a:cubicBezTo>
                <a:cubicBezTo>
                  <a:pt x="2452371" y="1760220"/>
                  <a:pt x="2644775" y="1490980"/>
                  <a:pt x="2770505" y="1220470"/>
                </a:cubicBezTo>
                <a:cubicBezTo>
                  <a:pt x="2823846" y="1114425"/>
                  <a:pt x="2855596" y="966470"/>
                  <a:pt x="2919730" y="836295"/>
                </a:cubicBezTo>
                <a:cubicBezTo>
                  <a:pt x="3041650" y="581660"/>
                  <a:pt x="3267075" y="346710"/>
                  <a:pt x="3463290" y="267335"/>
                </a:cubicBezTo>
                <a:lnTo>
                  <a:pt x="3463290" y="261620"/>
                </a:lnTo>
                <a:cubicBezTo>
                  <a:pt x="3247390" y="348615"/>
                  <a:pt x="3039110" y="591185"/>
                  <a:pt x="2931796" y="800100"/>
                </a:cubicBezTo>
                <a:close/>
                <a:moveTo>
                  <a:pt x="3079750" y="1060450"/>
                </a:moveTo>
                <a:cubicBezTo>
                  <a:pt x="3014346" y="1162050"/>
                  <a:pt x="2974975" y="1257300"/>
                  <a:pt x="2929255" y="1341755"/>
                </a:cubicBezTo>
                <a:cubicBezTo>
                  <a:pt x="2837180" y="1518920"/>
                  <a:pt x="2684146" y="1772285"/>
                  <a:pt x="2568575" y="1948180"/>
                </a:cubicBezTo>
                <a:lnTo>
                  <a:pt x="2571750" y="1948180"/>
                </a:lnTo>
                <a:cubicBezTo>
                  <a:pt x="2600960" y="1904365"/>
                  <a:pt x="2631440" y="1856740"/>
                  <a:pt x="2665096" y="1804035"/>
                </a:cubicBezTo>
                <a:cubicBezTo>
                  <a:pt x="2826385" y="1550035"/>
                  <a:pt x="2929890" y="1349375"/>
                  <a:pt x="3037840" y="1136650"/>
                </a:cubicBezTo>
                <a:cubicBezTo>
                  <a:pt x="3132455" y="966470"/>
                  <a:pt x="3296921" y="760730"/>
                  <a:pt x="3463925" y="681355"/>
                </a:cubicBezTo>
                <a:lnTo>
                  <a:pt x="3463925" y="678180"/>
                </a:lnTo>
                <a:cubicBezTo>
                  <a:pt x="3321050" y="742950"/>
                  <a:pt x="3167380" y="920115"/>
                  <a:pt x="3079750" y="1060450"/>
                </a:cubicBezTo>
                <a:close/>
                <a:moveTo>
                  <a:pt x="2969260" y="1089025"/>
                </a:moveTo>
                <a:cubicBezTo>
                  <a:pt x="2854325" y="1372235"/>
                  <a:pt x="2668271" y="1689735"/>
                  <a:pt x="2463800" y="1948180"/>
                </a:cubicBezTo>
                <a:lnTo>
                  <a:pt x="2467610" y="1948180"/>
                </a:lnTo>
                <a:cubicBezTo>
                  <a:pt x="2507615" y="1898015"/>
                  <a:pt x="2551430" y="1838960"/>
                  <a:pt x="2597150" y="1772285"/>
                </a:cubicBezTo>
                <a:cubicBezTo>
                  <a:pt x="2827021" y="1434465"/>
                  <a:pt x="2874010" y="1306195"/>
                  <a:pt x="2993390" y="1047115"/>
                </a:cubicBezTo>
                <a:cubicBezTo>
                  <a:pt x="3103880" y="831850"/>
                  <a:pt x="3278505" y="632460"/>
                  <a:pt x="3463290" y="541020"/>
                </a:cubicBezTo>
                <a:lnTo>
                  <a:pt x="3463290" y="539750"/>
                </a:lnTo>
                <a:cubicBezTo>
                  <a:pt x="3260090" y="629920"/>
                  <a:pt x="3067685" y="878840"/>
                  <a:pt x="2969260" y="1089025"/>
                </a:cubicBezTo>
                <a:close/>
                <a:moveTo>
                  <a:pt x="3280410" y="1435100"/>
                </a:moveTo>
                <a:cubicBezTo>
                  <a:pt x="3241675" y="1473200"/>
                  <a:pt x="3198496" y="1507490"/>
                  <a:pt x="3166110" y="1541780"/>
                </a:cubicBezTo>
                <a:cubicBezTo>
                  <a:pt x="3075940" y="1634490"/>
                  <a:pt x="2959735" y="1823720"/>
                  <a:pt x="2961640" y="1946275"/>
                </a:cubicBezTo>
                <a:cubicBezTo>
                  <a:pt x="2961640" y="1946910"/>
                  <a:pt x="2961640" y="1947545"/>
                  <a:pt x="2961640" y="1948180"/>
                </a:cubicBezTo>
                <a:lnTo>
                  <a:pt x="2964815" y="1948180"/>
                </a:lnTo>
                <a:cubicBezTo>
                  <a:pt x="2962275" y="1902460"/>
                  <a:pt x="2981960" y="1834515"/>
                  <a:pt x="3020696" y="1757045"/>
                </a:cubicBezTo>
                <a:cubicBezTo>
                  <a:pt x="3079115" y="1640840"/>
                  <a:pt x="3152775" y="1550670"/>
                  <a:pt x="3245485" y="1472565"/>
                </a:cubicBezTo>
                <a:cubicBezTo>
                  <a:pt x="3317875" y="1405890"/>
                  <a:pt x="3394710" y="1325245"/>
                  <a:pt x="3464560" y="1264285"/>
                </a:cubicBezTo>
                <a:lnTo>
                  <a:pt x="3464560" y="1261110"/>
                </a:lnTo>
                <a:cubicBezTo>
                  <a:pt x="3461385" y="1263650"/>
                  <a:pt x="3458210" y="1266190"/>
                  <a:pt x="3455035" y="1268730"/>
                </a:cubicBezTo>
                <a:cubicBezTo>
                  <a:pt x="3395980" y="1318260"/>
                  <a:pt x="3334385" y="1384300"/>
                  <a:pt x="3280410" y="1435100"/>
                </a:cubicBezTo>
                <a:close/>
                <a:moveTo>
                  <a:pt x="1610996" y="1073150"/>
                </a:moveTo>
                <a:cubicBezTo>
                  <a:pt x="1682115" y="1026795"/>
                  <a:pt x="1774190" y="989965"/>
                  <a:pt x="1901825" y="917575"/>
                </a:cubicBezTo>
                <a:cubicBezTo>
                  <a:pt x="2447290" y="601345"/>
                  <a:pt x="2646046" y="154305"/>
                  <a:pt x="2706371" y="635"/>
                </a:cubicBezTo>
                <a:lnTo>
                  <a:pt x="2706371" y="635"/>
                </a:lnTo>
                <a:cubicBezTo>
                  <a:pt x="2609850" y="215900"/>
                  <a:pt x="2390140" y="692150"/>
                  <a:pt x="1736090" y="1001395"/>
                </a:cubicBezTo>
                <a:cubicBezTo>
                  <a:pt x="1707515" y="1015365"/>
                  <a:pt x="1680210" y="1029970"/>
                  <a:pt x="1652271" y="1045845"/>
                </a:cubicBezTo>
                <a:cubicBezTo>
                  <a:pt x="1356996" y="1212215"/>
                  <a:pt x="1123950" y="1468120"/>
                  <a:pt x="958850" y="1791335"/>
                </a:cubicBezTo>
                <a:cubicBezTo>
                  <a:pt x="930910" y="1847850"/>
                  <a:pt x="901700" y="1903095"/>
                  <a:pt x="885190" y="1948180"/>
                </a:cubicBezTo>
                <a:lnTo>
                  <a:pt x="886460" y="1948180"/>
                </a:lnTo>
                <a:cubicBezTo>
                  <a:pt x="942340" y="1832610"/>
                  <a:pt x="1014095" y="1671955"/>
                  <a:pt x="1136015" y="1510665"/>
                </a:cubicBezTo>
                <a:cubicBezTo>
                  <a:pt x="1267460" y="1332230"/>
                  <a:pt x="1424305" y="1186815"/>
                  <a:pt x="1610996" y="1073150"/>
                </a:cubicBezTo>
                <a:close/>
                <a:moveTo>
                  <a:pt x="1993900" y="906145"/>
                </a:moveTo>
                <a:cubicBezTo>
                  <a:pt x="2491740" y="576580"/>
                  <a:pt x="2688590" y="190500"/>
                  <a:pt x="2791460" y="0"/>
                </a:cubicBezTo>
                <a:lnTo>
                  <a:pt x="2787015" y="0"/>
                </a:lnTo>
                <a:cubicBezTo>
                  <a:pt x="2724150" y="110490"/>
                  <a:pt x="2709546" y="142240"/>
                  <a:pt x="2641600" y="248285"/>
                </a:cubicBezTo>
                <a:cubicBezTo>
                  <a:pt x="2512060" y="447040"/>
                  <a:pt x="2298065" y="712470"/>
                  <a:pt x="1945640" y="930275"/>
                </a:cubicBezTo>
                <a:cubicBezTo>
                  <a:pt x="1729105" y="1054100"/>
                  <a:pt x="1616710" y="1134110"/>
                  <a:pt x="1475740" y="1275080"/>
                </a:cubicBezTo>
                <a:cubicBezTo>
                  <a:pt x="1257935" y="1492885"/>
                  <a:pt x="1117600" y="1745615"/>
                  <a:pt x="1018540" y="1939925"/>
                </a:cubicBezTo>
                <a:cubicBezTo>
                  <a:pt x="1017270" y="1942465"/>
                  <a:pt x="1016000" y="1945005"/>
                  <a:pt x="1014095" y="1947545"/>
                </a:cubicBezTo>
                <a:lnTo>
                  <a:pt x="1020445" y="1947545"/>
                </a:lnTo>
                <a:cubicBezTo>
                  <a:pt x="1020445" y="1946910"/>
                  <a:pt x="1021080" y="1946275"/>
                  <a:pt x="1021080" y="1945640"/>
                </a:cubicBezTo>
                <a:cubicBezTo>
                  <a:pt x="1361440" y="1257935"/>
                  <a:pt x="1713230" y="1073785"/>
                  <a:pt x="1993900" y="906145"/>
                </a:cubicBezTo>
                <a:close/>
                <a:moveTo>
                  <a:pt x="2329815" y="1649095"/>
                </a:moveTo>
                <a:cubicBezTo>
                  <a:pt x="2762885" y="1156970"/>
                  <a:pt x="2713355" y="883285"/>
                  <a:pt x="2832100" y="643890"/>
                </a:cubicBezTo>
                <a:cubicBezTo>
                  <a:pt x="2945130" y="386080"/>
                  <a:pt x="3192780" y="109220"/>
                  <a:pt x="3435985" y="0"/>
                </a:cubicBezTo>
                <a:lnTo>
                  <a:pt x="3429000" y="0"/>
                </a:lnTo>
                <a:cubicBezTo>
                  <a:pt x="3360421" y="28575"/>
                  <a:pt x="3284221" y="85090"/>
                  <a:pt x="3228975" y="128270"/>
                </a:cubicBezTo>
                <a:cubicBezTo>
                  <a:pt x="3028315" y="290195"/>
                  <a:pt x="2857500" y="525780"/>
                  <a:pt x="2775585" y="784860"/>
                </a:cubicBezTo>
                <a:cubicBezTo>
                  <a:pt x="2734310" y="935990"/>
                  <a:pt x="2700021" y="1075055"/>
                  <a:pt x="2625725" y="1216660"/>
                </a:cubicBezTo>
                <a:cubicBezTo>
                  <a:pt x="2484755" y="1506220"/>
                  <a:pt x="2204085" y="1824990"/>
                  <a:pt x="1950085" y="1947545"/>
                </a:cubicBezTo>
                <a:lnTo>
                  <a:pt x="1954530" y="1947545"/>
                </a:lnTo>
                <a:cubicBezTo>
                  <a:pt x="2065655" y="1899920"/>
                  <a:pt x="2219960" y="1768475"/>
                  <a:pt x="2329815" y="1649095"/>
                </a:cubicBezTo>
                <a:close/>
                <a:moveTo>
                  <a:pt x="2124075" y="863600"/>
                </a:moveTo>
                <a:cubicBezTo>
                  <a:pt x="2499996" y="572135"/>
                  <a:pt x="2682875" y="287655"/>
                  <a:pt x="2873375" y="0"/>
                </a:cubicBezTo>
                <a:lnTo>
                  <a:pt x="2869565" y="0"/>
                </a:lnTo>
                <a:cubicBezTo>
                  <a:pt x="2856230" y="19050"/>
                  <a:pt x="2840355" y="43180"/>
                  <a:pt x="2821305" y="73025"/>
                </a:cubicBezTo>
                <a:cubicBezTo>
                  <a:pt x="2560955" y="481965"/>
                  <a:pt x="2299971" y="756285"/>
                  <a:pt x="1915796" y="1007745"/>
                </a:cubicBezTo>
                <a:cubicBezTo>
                  <a:pt x="1550035" y="1270635"/>
                  <a:pt x="1331596" y="1624965"/>
                  <a:pt x="1144271" y="1947545"/>
                </a:cubicBezTo>
                <a:lnTo>
                  <a:pt x="1147446" y="1947545"/>
                </a:lnTo>
                <a:cubicBezTo>
                  <a:pt x="1159510" y="1927225"/>
                  <a:pt x="1172210" y="1906270"/>
                  <a:pt x="1185546" y="1883410"/>
                </a:cubicBezTo>
                <a:cubicBezTo>
                  <a:pt x="1607821" y="1151255"/>
                  <a:pt x="1903096" y="1035685"/>
                  <a:pt x="2124075" y="863600"/>
                </a:cubicBezTo>
                <a:close/>
                <a:moveTo>
                  <a:pt x="1897380" y="883285"/>
                </a:moveTo>
                <a:cubicBezTo>
                  <a:pt x="2282825" y="659130"/>
                  <a:pt x="2513330" y="342265"/>
                  <a:pt x="2626996" y="635"/>
                </a:cubicBezTo>
                <a:lnTo>
                  <a:pt x="2624455" y="635"/>
                </a:lnTo>
                <a:cubicBezTo>
                  <a:pt x="2618740" y="16510"/>
                  <a:pt x="2616835" y="22225"/>
                  <a:pt x="2611755" y="37465"/>
                </a:cubicBezTo>
                <a:cubicBezTo>
                  <a:pt x="2470785" y="432435"/>
                  <a:pt x="2189480" y="727075"/>
                  <a:pt x="1833246" y="916940"/>
                </a:cubicBezTo>
                <a:cubicBezTo>
                  <a:pt x="1715771" y="981710"/>
                  <a:pt x="1581785" y="1025525"/>
                  <a:pt x="1470660" y="1089660"/>
                </a:cubicBezTo>
                <a:cubicBezTo>
                  <a:pt x="1137285" y="1274445"/>
                  <a:pt x="910590" y="1557655"/>
                  <a:pt x="771525" y="1899920"/>
                </a:cubicBezTo>
                <a:cubicBezTo>
                  <a:pt x="764540" y="1917065"/>
                  <a:pt x="758190" y="1932940"/>
                  <a:pt x="751840" y="1948815"/>
                </a:cubicBezTo>
                <a:lnTo>
                  <a:pt x="754380" y="1948815"/>
                </a:lnTo>
                <a:cubicBezTo>
                  <a:pt x="798830" y="1838325"/>
                  <a:pt x="861060" y="1692275"/>
                  <a:pt x="965835" y="1544955"/>
                </a:cubicBezTo>
                <a:cubicBezTo>
                  <a:pt x="1308735" y="1069975"/>
                  <a:pt x="1666875" y="1028700"/>
                  <a:pt x="1897380" y="883285"/>
                </a:cubicBezTo>
                <a:close/>
                <a:moveTo>
                  <a:pt x="1822450" y="892810"/>
                </a:moveTo>
                <a:cubicBezTo>
                  <a:pt x="2157096" y="714375"/>
                  <a:pt x="2433321" y="420370"/>
                  <a:pt x="2538096" y="23495"/>
                </a:cubicBezTo>
                <a:cubicBezTo>
                  <a:pt x="2541271" y="13335"/>
                  <a:pt x="2543175" y="5715"/>
                  <a:pt x="2544446" y="0"/>
                </a:cubicBezTo>
                <a:lnTo>
                  <a:pt x="2541271" y="0"/>
                </a:lnTo>
                <a:cubicBezTo>
                  <a:pt x="2540000" y="3810"/>
                  <a:pt x="2538730" y="8255"/>
                  <a:pt x="2537460" y="13970"/>
                </a:cubicBezTo>
                <a:cubicBezTo>
                  <a:pt x="2429510" y="428625"/>
                  <a:pt x="2138680" y="735330"/>
                  <a:pt x="1762760" y="920115"/>
                </a:cubicBezTo>
                <a:cubicBezTo>
                  <a:pt x="1629410" y="989330"/>
                  <a:pt x="1470025" y="1031240"/>
                  <a:pt x="1341755" y="1097915"/>
                </a:cubicBezTo>
                <a:cubicBezTo>
                  <a:pt x="995680" y="1270635"/>
                  <a:pt x="756920" y="1551940"/>
                  <a:pt x="630555" y="1906905"/>
                </a:cubicBezTo>
                <a:cubicBezTo>
                  <a:pt x="625475" y="1920875"/>
                  <a:pt x="621030" y="1934210"/>
                  <a:pt x="616585" y="1947545"/>
                </a:cubicBezTo>
                <a:lnTo>
                  <a:pt x="619125" y="1947545"/>
                </a:lnTo>
                <a:cubicBezTo>
                  <a:pt x="655320" y="1844675"/>
                  <a:pt x="706755" y="1712595"/>
                  <a:pt x="796290" y="1579245"/>
                </a:cubicBezTo>
                <a:cubicBezTo>
                  <a:pt x="1151255" y="1065530"/>
                  <a:pt x="1550035" y="1052195"/>
                  <a:pt x="1822450" y="892810"/>
                </a:cubicBezTo>
                <a:close/>
                <a:moveTo>
                  <a:pt x="2179955" y="880745"/>
                </a:moveTo>
                <a:cubicBezTo>
                  <a:pt x="2495550" y="612140"/>
                  <a:pt x="2707640" y="328930"/>
                  <a:pt x="2842896" y="146685"/>
                </a:cubicBezTo>
                <a:cubicBezTo>
                  <a:pt x="2870200" y="109855"/>
                  <a:pt x="2926715" y="33020"/>
                  <a:pt x="2954655" y="0"/>
                </a:cubicBezTo>
                <a:lnTo>
                  <a:pt x="2951480" y="0"/>
                </a:lnTo>
                <a:cubicBezTo>
                  <a:pt x="2948305" y="3810"/>
                  <a:pt x="2944496" y="8255"/>
                  <a:pt x="2940685" y="12700"/>
                </a:cubicBezTo>
                <a:cubicBezTo>
                  <a:pt x="2723515" y="294005"/>
                  <a:pt x="2573021" y="532130"/>
                  <a:pt x="2193925" y="864870"/>
                </a:cubicBezTo>
                <a:cubicBezTo>
                  <a:pt x="1718946" y="1234440"/>
                  <a:pt x="1551940" y="1527810"/>
                  <a:pt x="1270635" y="1947545"/>
                </a:cubicBezTo>
                <a:lnTo>
                  <a:pt x="1273810" y="1947545"/>
                </a:lnTo>
                <a:cubicBezTo>
                  <a:pt x="1274446" y="1946910"/>
                  <a:pt x="1274446" y="1946275"/>
                  <a:pt x="1275080" y="1945640"/>
                </a:cubicBezTo>
                <a:cubicBezTo>
                  <a:pt x="1303021" y="1905635"/>
                  <a:pt x="1332865" y="1859280"/>
                  <a:pt x="1367155" y="1807210"/>
                </a:cubicBezTo>
                <a:cubicBezTo>
                  <a:pt x="1623696" y="1408430"/>
                  <a:pt x="1842135" y="1140460"/>
                  <a:pt x="2179955" y="880745"/>
                </a:cubicBezTo>
                <a:close/>
                <a:moveTo>
                  <a:pt x="2309496" y="835660"/>
                </a:moveTo>
                <a:cubicBezTo>
                  <a:pt x="2542540" y="599440"/>
                  <a:pt x="2703830" y="398145"/>
                  <a:pt x="2859405" y="206375"/>
                </a:cubicBezTo>
                <a:cubicBezTo>
                  <a:pt x="2934335" y="113665"/>
                  <a:pt x="2993390" y="42545"/>
                  <a:pt x="3035300" y="635"/>
                </a:cubicBezTo>
                <a:cubicBezTo>
                  <a:pt x="3035300" y="635"/>
                  <a:pt x="3035300" y="635"/>
                  <a:pt x="3035935" y="0"/>
                </a:cubicBezTo>
                <a:lnTo>
                  <a:pt x="3031490" y="0"/>
                </a:lnTo>
                <a:cubicBezTo>
                  <a:pt x="3029585" y="1905"/>
                  <a:pt x="3027680" y="3810"/>
                  <a:pt x="3026410" y="5080"/>
                </a:cubicBezTo>
                <a:cubicBezTo>
                  <a:pt x="2827021" y="226695"/>
                  <a:pt x="2674621" y="441960"/>
                  <a:pt x="2461260" y="671195"/>
                </a:cubicBezTo>
                <a:cubicBezTo>
                  <a:pt x="2364105" y="779780"/>
                  <a:pt x="2242185" y="897890"/>
                  <a:pt x="2135505" y="1002030"/>
                </a:cubicBezTo>
                <a:cubicBezTo>
                  <a:pt x="1800860" y="1341755"/>
                  <a:pt x="1630680" y="1646555"/>
                  <a:pt x="1395096" y="1948180"/>
                </a:cubicBezTo>
                <a:lnTo>
                  <a:pt x="1398905" y="1948180"/>
                </a:lnTo>
                <a:cubicBezTo>
                  <a:pt x="1400175" y="1946275"/>
                  <a:pt x="1401446" y="1945005"/>
                  <a:pt x="1402715" y="1943735"/>
                </a:cubicBezTo>
                <a:cubicBezTo>
                  <a:pt x="1454150" y="1879600"/>
                  <a:pt x="1512571" y="1797050"/>
                  <a:pt x="1579880" y="1701800"/>
                </a:cubicBezTo>
                <a:cubicBezTo>
                  <a:pt x="1831340" y="1341120"/>
                  <a:pt x="1998980" y="1128395"/>
                  <a:pt x="2309496" y="835660"/>
                </a:cubicBezTo>
                <a:close/>
                <a:moveTo>
                  <a:pt x="2512060" y="1176020"/>
                </a:moveTo>
                <a:cubicBezTo>
                  <a:pt x="2602230" y="1015365"/>
                  <a:pt x="2646046" y="855980"/>
                  <a:pt x="2721610" y="708025"/>
                </a:cubicBezTo>
                <a:cubicBezTo>
                  <a:pt x="2852421" y="443230"/>
                  <a:pt x="3121025" y="122555"/>
                  <a:pt x="3356610" y="635"/>
                </a:cubicBezTo>
                <a:lnTo>
                  <a:pt x="3349625" y="635"/>
                </a:lnTo>
                <a:cubicBezTo>
                  <a:pt x="3348355" y="1270"/>
                  <a:pt x="3347721" y="1905"/>
                  <a:pt x="3346450" y="1905"/>
                </a:cubicBezTo>
                <a:cubicBezTo>
                  <a:pt x="3253105" y="53975"/>
                  <a:pt x="3183255" y="112395"/>
                  <a:pt x="3094990" y="196215"/>
                </a:cubicBezTo>
                <a:cubicBezTo>
                  <a:pt x="2870200" y="415290"/>
                  <a:pt x="2714625" y="671195"/>
                  <a:pt x="2616200" y="946785"/>
                </a:cubicBezTo>
                <a:cubicBezTo>
                  <a:pt x="2475865" y="1302385"/>
                  <a:pt x="2155190" y="1760220"/>
                  <a:pt x="1850390" y="1948180"/>
                </a:cubicBezTo>
                <a:lnTo>
                  <a:pt x="1856740" y="1948180"/>
                </a:lnTo>
                <a:cubicBezTo>
                  <a:pt x="1878965" y="1936115"/>
                  <a:pt x="1900555" y="1917065"/>
                  <a:pt x="1924050" y="1901825"/>
                </a:cubicBezTo>
                <a:cubicBezTo>
                  <a:pt x="2155190" y="1724660"/>
                  <a:pt x="2364740" y="1448435"/>
                  <a:pt x="2512060" y="1176020"/>
                </a:cubicBezTo>
                <a:close/>
                <a:moveTo>
                  <a:pt x="2035175" y="1661160"/>
                </a:moveTo>
                <a:cubicBezTo>
                  <a:pt x="2426971" y="1179830"/>
                  <a:pt x="2525396" y="866775"/>
                  <a:pt x="2708275" y="607060"/>
                </a:cubicBezTo>
                <a:cubicBezTo>
                  <a:pt x="2860675" y="381635"/>
                  <a:pt x="3098165" y="108585"/>
                  <a:pt x="3277235" y="0"/>
                </a:cubicBezTo>
                <a:lnTo>
                  <a:pt x="3270250" y="0"/>
                </a:lnTo>
                <a:cubicBezTo>
                  <a:pt x="3259455" y="6985"/>
                  <a:pt x="3248660" y="15875"/>
                  <a:pt x="3235960" y="23495"/>
                </a:cubicBezTo>
                <a:cubicBezTo>
                  <a:pt x="3007360" y="191135"/>
                  <a:pt x="2766060" y="492125"/>
                  <a:pt x="2600325" y="772160"/>
                </a:cubicBezTo>
                <a:cubicBezTo>
                  <a:pt x="2499996" y="949325"/>
                  <a:pt x="2446021" y="1062990"/>
                  <a:pt x="2360296" y="1196975"/>
                </a:cubicBezTo>
                <a:cubicBezTo>
                  <a:pt x="2197735" y="1460500"/>
                  <a:pt x="1956435" y="1789430"/>
                  <a:pt x="1744346" y="1947545"/>
                </a:cubicBezTo>
                <a:lnTo>
                  <a:pt x="1747521" y="1947545"/>
                </a:lnTo>
                <a:cubicBezTo>
                  <a:pt x="1825625" y="1898650"/>
                  <a:pt x="1947546" y="1766570"/>
                  <a:pt x="2035175" y="1661160"/>
                </a:cubicBezTo>
                <a:close/>
                <a:moveTo>
                  <a:pt x="3199130" y="0"/>
                </a:moveTo>
                <a:lnTo>
                  <a:pt x="3189605" y="0"/>
                </a:lnTo>
                <a:cubicBezTo>
                  <a:pt x="3129915" y="40640"/>
                  <a:pt x="3012440" y="161925"/>
                  <a:pt x="2988946" y="186690"/>
                </a:cubicBezTo>
                <a:cubicBezTo>
                  <a:pt x="2603500" y="600075"/>
                  <a:pt x="2347596" y="1030605"/>
                  <a:pt x="2075180" y="1408430"/>
                </a:cubicBezTo>
                <a:cubicBezTo>
                  <a:pt x="1957071" y="1574800"/>
                  <a:pt x="1767205" y="1826260"/>
                  <a:pt x="1631315" y="1947545"/>
                </a:cubicBezTo>
                <a:lnTo>
                  <a:pt x="1639571" y="1947545"/>
                </a:lnTo>
                <a:cubicBezTo>
                  <a:pt x="1645285" y="1941830"/>
                  <a:pt x="1651000" y="1934845"/>
                  <a:pt x="1657350" y="1930400"/>
                </a:cubicBezTo>
                <a:cubicBezTo>
                  <a:pt x="2075180" y="1511300"/>
                  <a:pt x="2419985" y="848360"/>
                  <a:pt x="2837180" y="366395"/>
                </a:cubicBezTo>
                <a:cubicBezTo>
                  <a:pt x="2921000" y="264160"/>
                  <a:pt x="3103880" y="66040"/>
                  <a:pt x="3199130" y="0"/>
                </a:cubicBezTo>
                <a:close/>
                <a:moveTo>
                  <a:pt x="2517775" y="683895"/>
                </a:moveTo>
                <a:cubicBezTo>
                  <a:pt x="2735580" y="422275"/>
                  <a:pt x="2994660" y="103505"/>
                  <a:pt x="3115946" y="0"/>
                </a:cubicBezTo>
                <a:lnTo>
                  <a:pt x="3111500" y="0"/>
                </a:lnTo>
                <a:cubicBezTo>
                  <a:pt x="3103246" y="6985"/>
                  <a:pt x="3096260" y="15240"/>
                  <a:pt x="3086100" y="22860"/>
                </a:cubicBezTo>
                <a:cubicBezTo>
                  <a:pt x="2989580" y="107950"/>
                  <a:pt x="2732405" y="420370"/>
                  <a:pt x="2573655" y="612140"/>
                </a:cubicBezTo>
                <a:cubicBezTo>
                  <a:pt x="2506346" y="692785"/>
                  <a:pt x="2435225" y="777875"/>
                  <a:pt x="2361565" y="864870"/>
                </a:cubicBezTo>
                <a:cubicBezTo>
                  <a:pt x="1990725" y="1289685"/>
                  <a:pt x="1770380" y="1664335"/>
                  <a:pt x="1517015" y="1947545"/>
                </a:cubicBezTo>
                <a:lnTo>
                  <a:pt x="1518285" y="1947545"/>
                </a:lnTo>
                <a:cubicBezTo>
                  <a:pt x="1614805" y="1852295"/>
                  <a:pt x="1725296" y="1693545"/>
                  <a:pt x="1857375" y="1515110"/>
                </a:cubicBezTo>
                <a:cubicBezTo>
                  <a:pt x="2149475" y="1110615"/>
                  <a:pt x="2273300" y="975360"/>
                  <a:pt x="2517775" y="683895"/>
                </a:cubicBezTo>
                <a:close/>
              </a:path>
            </a:pathLst>
          </a:custGeom>
          <a:gradFill>
            <a:gsLst>
              <a:gs pos="0">
                <a:srgbClr val="08303F">
                  <a:alpha val="12549"/>
                </a:srgbClr>
              </a:gs>
              <a:gs pos="100000">
                <a:srgbClr val="000000">
                  <a:alpha val="30980"/>
                </a:srgbClr>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3"/>
          <p:cNvSpPr/>
          <p:nvPr/>
        </p:nvSpPr>
        <p:spPr>
          <a:xfrm>
            <a:off x="-593651" y="3635535"/>
            <a:ext cx="4361569" cy="4289199"/>
          </a:xfrm>
          <a:custGeom>
            <a:avLst/>
            <a:gdLst/>
            <a:ahLst/>
            <a:cxnLst/>
            <a:rect l="l" t="t" r="r" b="b"/>
            <a:pathLst>
              <a:path w="3947121" h="3881628" extrusionOk="0">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chemeClr val="accent1">
                  <a:alpha val="15080"/>
                </a:schemeClr>
              </a:gs>
              <a:gs pos="100000">
                <a:schemeClr val="accent3">
                  <a:alpha val="15080"/>
                </a:scheme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3"/>
          <p:cNvSpPr/>
          <p:nvPr/>
        </p:nvSpPr>
        <p:spPr>
          <a:xfrm>
            <a:off x="5785362" y="-1835138"/>
            <a:ext cx="3947121" cy="3881628"/>
          </a:xfrm>
          <a:custGeom>
            <a:avLst/>
            <a:gdLst/>
            <a:ahLst/>
            <a:cxnLst/>
            <a:rect l="l" t="t" r="r" b="b"/>
            <a:pathLst>
              <a:path w="3947121" h="3881628" extrusionOk="0">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chemeClr val="accent4">
                  <a:alpha val="15080"/>
                </a:schemeClr>
              </a:gs>
              <a:gs pos="100000">
                <a:schemeClr val="accent1">
                  <a:alpha val="15080"/>
                </a:scheme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3"/>
          <p:cNvSpPr txBox="1">
            <a:spLocks noGrp="1"/>
          </p:cNvSpPr>
          <p:nvPr>
            <p:ph type="ctrTitle"/>
          </p:nvPr>
        </p:nvSpPr>
        <p:spPr>
          <a:xfrm>
            <a:off x="975250" y="1695925"/>
            <a:ext cx="7193400" cy="1159800"/>
          </a:xfrm>
          <a:prstGeom prst="rect">
            <a:avLst/>
          </a:prstGeom>
        </p:spPr>
        <p:txBody>
          <a:bodyPr spcFirstLastPara="1" wrap="square" lIns="0" tIns="0" rIns="0" bIns="0" anchor="b"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9" name="Google Shape;19;p3"/>
          <p:cNvSpPr txBox="1">
            <a:spLocks noGrp="1"/>
          </p:cNvSpPr>
          <p:nvPr>
            <p:ph type="subTitle" idx="1"/>
          </p:nvPr>
        </p:nvSpPr>
        <p:spPr>
          <a:xfrm>
            <a:off x="975250" y="2876427"/>
            <a:ext cx="7193400" cy="374700"/>
          </a:xfrm>
          <a:prstGeom prst="rect">
            <a:avLst/>
          </a:prstGeom>
        </p:spPr>
        <p:txBody>
          <a:bodyPr spcFirstLastPara="1" wrap="square" lIns="0" tIns="0" rIns="0" bIns="0" anchor="t" anchorCtr="0">
            <a:noAutofit/>
          </a:bodyPr>
          <a:lstStyle>
            <a:lvl1pPr lvl="0" rtl="0">
              <a:spcBef>
                <a:spcPts val="0"/>
              </a:spcBef>
              <a:spcAft>
                <a:spcPts val="0"/>
              </a:spcAft>
              <a:buClr>
                <a:schemeClr val="accent5"/>
              </a:buClr>
              <a:buSzPts val="2400"/>
              <a:buNone/>
              <a:defRPr>
                <a:solidFill>
                  <a:schemeClr val="accent5"/>
                </a:solidFill>
              </a:defRPr>
            </a:lvl1pPr>
            <a:lvl2pPr lvl="1" rtl="0">
              <a:spcBef>
                <a:spcPts val="0"/>
              </a:spcBef>
              <a:spcAft>
                <a:spcPts val="0"/>
              </a:spcAft>
              <a:buClr>
                <a:schemeClr val="accent5"/>
              </a:buClr>
              <a:buSzPts val="3000"/>
              <a:buNone/>
              <a:defRPr sz="3000">
                <a:solidFill>
                  <a:schemeClr val="accent5"/>
                </a:solidFill>
              </a:defRPr>
            </a:lvl2pPr>
            <a:lvl3pPr lvl="2" rtl="0">
              <a:spcBef>
                <a:spcPts val="0"/>
              </a:spcBef>
              <a:spcAft>
                <a:spcPts val="0"/>
              </a:spcAft>
              <a:buSzPts val="3000"/>
              <a:buNone/>
              <a:defRPr sz="3000">
                <a:solidFill>
                  <a:schemeClr val="accent5"/>
                </a:solidFill>
              </a:defRPr>
            </a:lvl3pPr>
            <a:lvl4pPr lvl="3" rtl="0">
              <a:spcBef>
                <a:spcPts val="0"/>
              </a:spcBef>
              <a:spcAft>
                <a:spcPts val="0"/>
              </a:spcAft>
              <a:buClr>
                <a:schemeClr val="accent5"/>
              </a:buClr>
              <a:buSzPts val="3000"/>
              <a:buNone/>
              <a:defRPr sz="3000">
                <a:solidFill>
                  <a:schemeClr val="accent5"/>
                </a:solidFill>
              </a:defRPr>
            </a:lvl4pPr>
            <a:lvl5pPr lvl="4" rtl="0">
              <a:spcBef>
                <a:spcPts val="0"/>
              </a:spcBef>
              <a:spcAft>
                <a:spcPts val="0"/>
              </a:spcAft>
              <a:buClr>
                <a:schemeClr val="accent5"/>
              </a:buClr>
              <a:buSzPts val="3000"/>
              <a:buNone/>
              <a:defRPr sz="3000">
                <a:solidFill>
                  <a:schemeClr val="accent5"/>
                </a:solidFill>
              </a:defRPr>
            </a:lvl5pPr>
            <a:lvl6pPr lvl="5" rtl="0">
              <a:spcBef>
                <a:spcPts val="0"/>
              </a:spcBef>
              <a:spcAft>
                <a:spcPts val="0"/>
              </a:spcAft>
              <a:buClr>
                <a:schemeClr val="accent5"/>
              </a:buClr>
              <a:buSzPts val="3000"/>
              <a:buNone/>
              <a:defRPr sz="3000">
                <a:solidFill>
                  <a:schemeClr val="accent5"/>
                </a:solidFill>
              </a:defRPr>
            </a:lvl6pPr>
            <a:lvl7pPr lvl="6" rtl="0">
              <a:spcBef>
                <a:spcPts val="0"/>
              </a:spcBef>
              <a:spcAft>
                <a:spcPts val="0"/>
              </a:spcAft>
              <a:buClr>
                <a:schemeClr val="accent5"/>
              </a:buClr>
              <a:buSzPts val="3000"/>
              <a:buNone/>
              <a:defRPr sz="3000">
                <a:solidFill>
                  <a:schemeClr val="accent5"/>
                </a:solidFill>
              </a:defRPr>
            </a:lvl7pPr>
            <a:lvl8pPr lvl="7" rtl="0">
              <a:spcBef>
                <a:spcPts val="0"/>
              </a:spcBef>
              <a:spcAft>
                <a:spcPts val="0"/>
              </a:spcAft>
              <a:buClr>
                <a:schemeClr val="accent5"/>
              </a:buClr>
              <a:buSzPts val="3000"/>
              <a:buNone/>
              <a:defRPr sz="3000">
                <a:solidFill>
                  <a:schemeClr val="accent5"/>
                </a:solidFill>
              </a:defRPr>
            </a:lvl8pPr>
            <a:lvl9pPr lvl="8" rtl="0">
              <a:spcBef>
                <a:spcPts val="0"/>
              </a:spcBef>
              <a:spcAft>
                <a:spcPts val="0"/>
              </a:spcAft>
              <a:buClr>
                <a:schemeClr val="accent5"/>
              </a:buClr>
              <a:buSzPts val="3000"/>
              <a:buNone/>
              <a:defRPr sz="3000">
                <a:solidFill>
                  <a:schemeClr val="accent5"/>
                </a:solidFill>
              </a:defRPr>
            </a:lvl9pPr>
          </a:lstStyle>
          <a:p>
            <a:endParaRPr/>
          </a:p>
        </p:txBody>
      </p:sp>
      <p:sp>
        <p:nvSpPr>
          <p:cNvPr id="20" name="Google Shape;20;p3"/>
          <p:cNvSpPr/>
          <p:nvPr/>
        </p:nvSpPr>
        <p:spPr>
          <a:xfrm>
            <a:off x="998106" y="1436550"/>
            <a:ext cx="666900" cy="666900"/>
          </a:xfrm>
          <a:prstGeom prst="rect">
            <a:avLst/>
          </a:prstGeom>
          <a:noFill/>
          <a:ln w="9525" cap="flat" cmpd="sng">
            <a:solidFill>
              <a:schemeClr val="lt2"/>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 name="Google Shape;21;p3"/>
          <p:cNvCxnSpPr>
            <a:stCxn id="20" idx="1"/>
          </p:cNvCxnSpPr>
          <p:nvPr/>
        </p:nvCxnSpPr>
        <p:spPr>
          <a:xfrm rot="10800000">
            <a:off x="6" y="1770000"/>
            <a:ext cx="998100" cy="0"/>
          </a:xfrm>
          <a:prstGeom prst="straightConnector1">
            <a:avLst/>
          </a:prstGeom>
          <a:noFill/>
          <a:ln w="9525" cap="flat" cmpd="sng">
            <a:solidFill>
              <a:schemeClr val="lt2"/>
            </a:solidFill>
            <a:prstDash val="solid"/>
            <a:miter lim="8000"/>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0"/>
        <p:cNvGrpSpPr/>
        <p:nvPr/>
      </p:nvGrpSpPr>
      <p:grpSpPr>
        <a:xfrm>
          <a:off x="0" y="0"/>
          <a:ext cx="0" cy="0"/>
          <a:chOff x="0" y="0"/>
          <a:chExt cx="0" cy="0"/>
        </a:xfrm>
      </p:grpSpPr>
      <p:sp>
        <p:nvSpPr>
          <p:cNvPr id="31" name="Google Shape;31;p5"/>
          <p:cNvSpPr/>
          <p:nvPr/>
        </p:nvSpPr>
        <p:spPr>
          <a:xfrm>
            <a:off x="0" y="4"/>
            <a:ext cx="9144762" cy="5143195"/>
          </a:xfrm>
          <a:custGeom>
            <a:avLst/>
            <a:gdLst/>
            <a:ahLst/>
            <a:cxnLst/>
            <a:rect l="l" t="t" r="r" b="b"/>
            <a:pathLst>
              <a:path w="3463925" h="1948180" extrusionOk="0">
                <a:moveTo>
                  <a:pt x="1400810" y="701040"/>
                </a:moveTo>
                <a:cubicBezTo>
                  <a:pt x="1554480" y="628015"/>
                  <a:pt x="1735455" y="576580"/>
                  <a:pt x="1906905" y="509905"/>
                </a:cubicBezTo>
                <a:cubicBezTo>
                  <a:pt x="2207260" y="390525"/>
                  <a:pt x="2476500" y="236220"/>
                  <a:pt x="2668270" y="7620"/>
                </a:cubicBezTo>
                <a:cubicBezTo>
                  <a:pt x="2670810" y="5080"/>
                  <a:pt x="2672715" y="2540"/>
                  <a:pt x="2674620" y="0"/>
                </a:cubicBezTo>
                <a:lnTo>
                  <a:pt x="2669540" y="0"/>
                </a:lnTo>
                <a:cubicBezTo>
                  <a:pt x="2609215" y="73660"/>
                  <a:pt x="2535555" y="144145"/>
                  <a:pt x="2451100" y="208915"/>
                </a:cubicBezTo>
                <a:cubicBezTo>
                  <a:pt x="2219960" y="386715"/>
                  <a:pt x="1948815" y="499110"/>
                  <a:pt x="1618615" y="607695"/>
                </a:cubicBezTo>
                <a:cubicBezTo>
                  <a:pt x="981710" y="837565"/>
                  <a:pt x="421005" y="1278890"/>
                  <a:pt x="268605" y="1948180"/>
                </a:cubicBezTo>
                <a:lnTo>
                  <a:pt x="272415" y="1948180"/>
                </a:lnTo>
                <a:cubicBezTo>
                  <a:pt x="280670" y="1909445"/>
                  <a:pt x="292735" y="1861820"/>
                  <a:pt x="310515" y="1808480"/>
                </a:cubicBezTo>
                <a:cubicBezTo>
                  <a:pt x="487045" y="1278255"/>
                  <a:pt x="922020" y="916305"/>
                  <a:pt x="1400810" y="701040"/>
                </a:cubicBezTo>
                <a:close/>
                <a:moveTo>
                  <a:pt x="1494790" y="636905"/>
                </a:moveTo>
                <a:cubicBezTo>
                  <a:pt x="1871980" y="502285"/>
                  <a:pt x="2175510" y="288290"/>
                  <a:pt x="2399030" y="0"/>
                </a:cubicBezTo>
                <a:lnTo>
                  <a:pt x="2394585" y="0"/>
                </a:lnTo>
                <a:cubicBezTo>
                  <a:pt x="2171700" y="286385"/>
                  <a:pt x="1869440" y="499110"/>
                  <a:pt x="1493520" y="633095"/>
                </a:cubicBezTo>
                <a:cubicBezTo>
                  <a:pt x="1238250" y="723265"/>
                  <a:pt x="1012825" y="842010"/>
                  <a:pt x="822325" y="985520"/>
                </a:cubicBezTo>
                <a:cubicBezTo>
                  <a:pt x="664845" y="1104900"/>
                  <a:pt x="530225" y="1242695"/>
                  <a:pt x="421005" y="1395730"/>
                </a:cubicBezTo>
                <a:cubicBezTo>
                  <a:pt x="338455" y="1512570"/>
                  <a:pt x="269875" y="1638300"/>
                  <a:pt x="218440" y="1769745"/>
                </a:cubicBezTo>
                <a:cubicBezTo>
                  <a:pt x="191135" y="1839595"/>
                  <a:pt x="172720" y="1899920"/>
                  <a:pt x="159385" y="1947545"/>
                </a:cubicBezTo>
                <a:lnTo>
                  <a:pt x="163195" y="1947545"/>
                </a:lnTo>
                <a:cubicBezTo>
                  <a:pt x="196215" y="1826895"/>
                  <a:pt x="266700" y="1619250"/>
                  <a:pt x="424180" y="1397635"/>
                </a:cubicBezTo>
                <a:cubicBezTo>
                  <a:pt x="666115" y="1057910"/>
                  <a:pt x="1026160" y="802005"/>
                  <a:pt x="1494790" y="636905"/>
                </a:cubicBezTo>
                <a:close/>
                <a:moveTo>
                  <a:pt x="1416050" y="729615"/>
                </a:moveTo>
                <a:cubicBezTo>
                  <a:pt x="1593215" y="650875"/>
                  <a:pt x="1811655" y="605155"/>
                  <a:pt x="2009775" y="538480"/>
                </a:cubicBezTo>
                <a:cubicBezTo>
                  <a:pt x="2341245" y="423545"/>
                  <a:pt x="2634615" y="259080"/>
                  <a:pt x="2834005" y="635"/>
                </a:cubicBezTo>
                <a:cubicBezTo>
                  <a:pt x="2834005" y="635"/>
                  <a:pt x="2834640" y="0"/>
                  <a:pt x="2834640" y="0"/>
                </a:cubicBezTo>
                <a:lnTo>
                  <a:pt x="2825115" y="0"/>
                </a:lnTo>
                <a:cubicBezTo>
                  <a:pt x="2410460" y="525780"/>
                  <a:pt x="1717675" y="580390"/>
                  <a:pt x="1426210" y="717550"/>
                </a:cubicBezTo>
                <a:cubicBezTo>
                  <a:pt x="884555" y="936625"/>
                  <a:pt x="456565" y="1348740"/>
                  <a:pt x="371475" y="1932940"/>
                </a:cubicBezTo>
                <a:cubicBezTo>
                  <a:pt x="370205" y="1938655"/>
                  <a:pt x="369570" y="1943735"/>
                  <a:pt x="369570" y="1947545"/>
                </a:cubicBezTo>
                <a:lnTo>
                  <a:pt x="377190" y="1947545"/>
                </a:lnTo>
                <a:cubicBezTo>
                  <a:pt x="380365" y="1931670"/>
                  <a:pt x="380365" y="1910080"/>
                  <a:pt x="385445" y="1891030"/>
                </a:cubicBezTo>
                <a:cubicBezTo>
                  <a:pt x="487680" y="1321435"/>
                  <a:pt x="912495" y="936625"/>
                  <a:pt x="1416050" y="729615"/>
                </a:cubicBezTo>
                <a:close/>
                <a:moveTo>
                  <a:pt x="1200785" y="669925"/>
                </a:moveTo>
                <a:cubicBezTo>
                  <a:pt x="1520190" y="516890"/>
                  <a:pt x="1812290" y="278130"/>
                  <a:pt x="2011680" y="635"/>
                </a:cubicBezTo>
                <a:lnTo>
                  <a:pt x="2011045" y="635"/>
                </a:lnTo>
                <a:cubicBezTo>
                  <a:pt x="1823720" y="238760"/>
                  <a:pt x="1636395" y="414020"/>
                  <a:pt x="1387475" y="565150"/>
                </a:cubicBezTo>
                <a:cubicBezTo>
                  <a:pt x="1294765" y="623570"/>
                  <a:pt x="1196975" y="664210"/>
                  <a:pt x="1043940" y="747395"/>
                </a:cubicBezTo>
                <a:cubicBezTo>
                  <a:pt x="408940" y="1102995"/>
                  <a:pt x="117475" y="1584960"/>
                  <a:pt x="635" y="1842135"/>
                </a:cubicBezTo>
                <a:lnTo>
                  <a:pt x="635" y="1845945"/>
                </a:lnTo>
                <a:cubicBezTo>
                  <a:pt x="143510" y="1553210"/>
                  <a:pt x="460375" y="1025525"/>
                  <a:pt x="1200785" y="669925"/>
                </a:cubicBezTo>
                <a:close/>
                <a:moveTo>
                  <a:pt x="1085215" y="777240"/>
                </a:moveTo>
                <a:cubicBezTo>
                  <a:pt x="1220470" y="701040"/>
                  <a:pt x="1378585" y="645795"/>
                  <a:pt x="1512570" y="577215"/>
                </a:cubicBezTo>
                <a:cubicBezTo>
                  <a:pt x="1786890" y="436245"/>
                  <a:pt x="2027555" y="239395"/>
                  <a:pt x="2205990" y="0"/>
                </a:cubicBezTo>
                <a:lnTo>
                  <a:pt x="2205355" y="0"/>
                </a:lnTo>
                <a:cubicBezTo>
                  <a:pt x="1725295" y="589280"/>
                  <a:pt x="1349375" y="606425"/>
                  <a:pt x="1010920" y="814705"/>
                </a:cubicBezTo>
                <a:cubicBezTo>
                  <a:pt x="555625" y="1078865"/>
                  <a:pt x="233680" y="1461135"/>
                  <a:pt x="65405" y="1915795"/>
                </a:cubicBezTo>
                <a:cubicBezTo>
                  <a:pt x="61595" y="1927860"/>
                  <a:pt x="56515" y="1939290"/>
                  <a:pt x="53340" y="1947545"/>
                </a:cubicBezTo>
                <a:lnTo>
                  <a:pt x="57785" y="1947545"/>
                </a:lnTo>
                <a:cubicBezTo>
                  <a:pt x="236855" y="1443990"/>
                  <a:pt x="591185" y="1043940"/>
                  <a:pt x="1085215" y="777240"/>
                </a:cubicBezTo>
                <a:close/>
                <a:moveTo>
                  <a:pt x="1537335" y="734060"/>
                </a:moveTo>
                <a:cubicBezTo>
                  <a:pt x="1670050" y="677545"/>
                  <a:pt x="1836420" y="636905"/>
                  <a:pt x="2004695" y="582295"/>
                </a:cubicBezTo>
                <a:cubicBezTo>
                  <a:pt x="2353310" y="463550"/>
                  <a:pt x="2665095" y="290195"/>
                  <a:pt x="2869565" y="13335"/>
                </a:cubicBezTo>
                <a:cubicBezTo>
                  <a:pt x="2872740" y="8890"/>
                  <a:pt x="2876550" y="3810"/>
                  <a:pt x="2879725" y="0"/>
                </a:cubicBezTo>
                <a:lnTo>
                  <a:pt x="2874645" y="0"/>
                </a:lnTo>
                <a:cubicBezTo>
                  <a:pt x="2872105" y="4445"/>
                  <a:pt x="2870200" y="8890"/>
                  <a:pt x="2866390" y="12065"/>
                </a:cubicBezTo>
                <a:cubicBezTo>
                  <a:pt x="2736215" y="193675"/>
                  <a:pt x="2529205" y="343535"/>
                  <a:pt x="2345055" y="436245"/>
                </a:cubicBezTo>
                <a:cubicBezTo>
                  <a:pt x="2165985" y="532130"/>
                  <a:pt x="1938655" y="601980"/>
                  <a:pt x="1710690" y="667385"/>
                </a:cubicBezTo>
                <a:cubicBezTo>
                  <a:pt x="1554480" y="717550"/>
                  <a:pt x="1412875" y="778510"/>
                  <a:pt x="1284605" y="849630"/>
                </a:cubicBezTo>
                <a:cubicBezTo>
                  <a:pt x="862330" y="1081405"/>
                  <a:pt x="559435" y="1460500"/>
                  <a:pt x="504825" y="1937385"/>
                </a:cubicBezTo>
                <a:cubicBezTo>
                  <a:pt x="504190" y="1941195"/>
                  <a:pt x="504190" y="1944370"/>
                  <a:pt x="503555" y="1947545"/>
                </a:cubicBezTo>
                <a:lnTo>
                  <a:pt x="507365" y="1947545"/>
                </a:lnTo>
                <a:cubicBezTo>
                  <a:pt x="508635" y="1932305"/>
                  <a:pt x="510540" y="1916430"/>
                  <a:pt x="513080" y="1898015"/>
                </a:cubicBezTo>
                <a:cubicBezTo>
                  <a:pt x="597535" y="1336675"/>
                  <a:pt x="1005840" y="945515"/>
                  <a:pt x="1537335" y="734060"/>
                </a:cubicBezTo>
                <a:close/>
                <a:moveTo>
                  <a:pt x="2145030" y="621030"/>
                </a:moveTo>
                <a:cubicBezTo>
                  <a:pt x="2531745" y="469265"/>
                  <a:pt x="2811145" y="259080"/>
                  <a:pt x="2966085" y="0"/>
                </a:cubicBezTo>
                <a:lnTo>
                  <a:pt x="2962910" y="0"/>
                </a:lnTo>
                <a:cubicBezTo>
                  <a:pt x="2948940" y="22225"/>
                  <a:pt x="2938145" y="38735"/>
                  <a:pt x="2925445" y="57150"/>
                </a:cubicBezTo>
                <a:cubicBezTo>
                  <a:pt x="2746375" y="311150"/>
                  <a:pt x="2455545" y="508635"/>
                  <a:pt x="2054225" y="650875"/>
                </a:cubicBezTo>
                <a:cubicBezTo>
                  <a:pt x="1846580" y="718185"/>
                  <a:pt x="1671320" y="774065"/>
                  <a:pt x="1514475" y="860425"/>
                </a:cubicBezTo>
                <a:cubicBezTo>
                  <a:pt x="1129030" y="1062990"/>
                  <a:pt x="827405" y="1400175"/>
                  <a:pt x="770255" y="1866900"/>
                </a:cubicBezTo>
                <a:cubicBezTo>
                  <a:pt x="768985" y="1880235"/>
                  <a:pt x="763270" y="1925955"/>
                  <a:pt x="763270" y="1947545"/>
                </a:cubicBezTo>
                <a:lnTo>
                  <a:pt x="767080" y="1947545"/>
                </a:lnTo>
                <a:cubicBezTo>
                  <a:pt x="776605" y="1826895"/>
                  <a:pt x="790575" y="1705610"/>
                  <a:pt x="864235" y="1530985"/>
                </a:cubicBezTo>
                <a:cubicBezTo>
                  <a:pt x="1170940" y="831215"/>
                  <a:pt x="1978025" y="701040"/>
                  <a:pt x="2145030" y="621030"/>
                </a:cubicBezTo>
                <a:close/>
                <a:moveTo>
                  <a:pt x="1287145" y="1104900"/>
                </a:moveTo>
                <a:cubicBezTo>
                  <a:pt x="1632585" y="795655"/>
                  <a:pt x="1962785" y="748030"/>
                  <a:pt x="2204085" y="642620"/>
                </a:cubicBezTo>
                <a:cubicBezTo>
                  <a:pt x="2520950" y="509905"/>
                  <a:pt x="2813050" y="320675"/>
                  <a:pt x="2994660" y="26670"/>
                </a:cubicBezTo>
                <a:cubicBezTo>
                  <a:pt x="3001010" y="16510"/>
                  <a:pt x="3006090" y="8255"/>
                  <a:pt x="3010535" y="0"/>
                </a:cubicBezTo>
                <a:lnTo>
                  <a:pt x="3006725" y="0"/>
                </a:lnTo>
                <a:cubicBezTo>
                  <a:pt x="2926715" y="133985"/>
                  <a:pt x="2829560" y="247650"/>
                  <a:pt x="2698750" y="353060"/>
                </a:cubicBezTo>
                <a:cubicBezTo>
                  <a:pt x="2287270" y="677545"/>
                  <a:pt x="1939925" y="702310"/>
                  <a:pt x="1651635" y="853440"/>
                </a:cubicBezTo>
                <a:cubicBezTo>
                  <a:pt x="1227455" y="1064260"/>
                  <a:pt x="924560" y="1421765"/>
                  <a:pt x="895985" y="1906905"/>
                </a:cubicBezTo>
                <a:cubicBezTo>
                  <a:pt x="895350" y="1915795"/>
                  <a:pt x="894715" y="1932940"/>
                  <a:pt x="894715" y="1947545"/>
                </a:cubicBezTo>
                <a:lnTo>
                  <a:pt x="898525" y="1947545"/>
                </a:lnTo>
                <a:cubicBezTo>
                  <a:pt x="903605" y="1631950"/>
                  <a:pt x="1039495" y="1331595"/>
                  <a:pt x="1287145" y="1104900"/>
                </a:cubicBezTo>
                <a:close/>
                <a:moveTo>
                  <a:pt x="1116965" y="1049655"/>
                </a:moveTo>
                <a:cubicBezTo>
                  <a:pt x="1315720" y="883920"/>
                  <a:pt x="1572260" y="755015"/>
                  <a:pt x="1880235" y="665480"/>
                </a:cubicBezTo>
                <a:cubicBezTo>
                  <a:pt x="2376805" y="521335"/>
                  <a:pt x="2727960" y="297180"/>
                  <a:pt x="2924175" y="0"/>
                </a:cubicBezTo>
                <a:lnTo>
                  <a:pt x="2919730" y="0"/>
                </a:lnTo>
                <a:cubicBezTo>
                  <a:pt x="2723515" y="295910"/>
                  <a:pt x="2373630" y="518795"/>
                  <a:pt x="1879600" y="662305"/>
                </a:cubicBezTo>
                <a:cubicBezTo>
                  <a:pt x="1571625" y="751205"/>
                  <a:pt x="1314450" y="880745"/>
                  <a:pt x="1115060" y="1047115"/>
                </a:cubicBezTo>
                <a:cubicBezTo>
                  <a:pt x="955675" y="1179830"/>
                  <a:pt x="832485" y="1336675"/>
                  <a:pt x="749935" y="1512570"/>
                </a:cubicBezTo>
                <a:cubicBezTo>
                  <a:pt x="676275" y="1669415"/>
                  <a:pt x="648335" y="1812290"/>
                  <a:pt x="638175" y="1905000"/>
                </a:cubicBezTo>
                <a:cubicBezTo>
                  <a:pt x="636270" y="1920240"/>
                  <a:pt x="635000" y="1934210"/>
                  <a:pt x="634365" y="1947545"/>
                </a:cubicBezTo>
                <a:lnTo>
                  <a:pt x="638175" y="1947545"/>
                </a:lnTo>
                <a:cubicBezTo>
                  <a:pt x="639445" y="1934210"/>
                  <a:pt x="640715" y="1920240"/>
                  <a:pt x="641985" y="1905000"/>
                </a:cubicBezTo>
                <a:cubicBezTo>
                  <a:pt x="652145" y="1812925"/>
                  <a:pt x="680085" y="1670050"/>
                  <a:pt x="753110" y="1513840"/>
                </a:cubicBezTo>
                <a:cubicBezTo>
                  <a:pt x="835660" y="1338580"/>
                  <a:pt x="958215" y="1182370"/>
                  <a:pt x="1116965" y="1049655"/>
                </a:cubicBezTo>
                <a:close/>
                <a:moveTo>
                  <a:pt x="1054735" y="687705"/>
                </a:moveTo>
                <a:cubicBezTo>
                  <a:pt x="1353820" y="519430"/>
                  <a:pt x="1622425" y="276860"/>
                  <a:pt x="1821815" y="0"/>
                </a:cubicBezTo>
                <a:lnTo>
                  <a:pt x="1813560" y="0"/>
                </a:lnTo>
                <a:cubicBezTo>
                  <a:pt x="1808480" y="6985"/>
                  <a:pt x="1804670" y="14605"/>
                  <a:pt x="1801495" y="17145"/>
                </a:cubicBezTo>
                <a:cubicBezTo>
                  <a:pt x="1564640" y="325120"/>
                  <a:pt x="1331595" y="527685"/>
                  <a:pt x="959485" y="734695"/>
                </a:cubicBezTo>
                <a:cubicBezTo>
                  <a:pt x="535940" y="993140"/>
                  <a:pt x="263525" y="1299210"/>
                  <a:pt x="83185" y="1553210"/>
                </a:cubicBezTo>
                <a:cubicBezTo>
                  <a:pt x="52705" y="1596390"/>
                  <a:pt x="25400" y="1637665"/>
                  <a:pt x="0" y="1676400"/>
                </a:cubicBezTo>
                <a:lnTo>
                  <a:pt x="0" y="1689735"/>
                </a:lnTo>
                <a:cubicBezTo>
                  <a:pt x="182880" y="1403350"/>
                  <a:pt x="501650" y="999490"/>
                  <a:pt x="1054735" y="687705"/>
                </a:cubicBezTo>
                <a:close/>
                <a:moveTo>
                  <a:pt x="1014095" y="627380"/>
                </a:moveTo>
                <a:cubicBezTo>
                  <a:pt x="1233805" y="466090"/>
                  <a:pt x="1443355" y="249555"/>
                  <a:pt x="1621155" y="9525"/>
                </a:cubicBezTo>
                <a:cubicBezTo>
                  <a:pt x="1624330" y="5080"/>
                  <a:pt x="1626235" y="2540"/>
                  <a:pt x="1628140" y="0"/>
                </a:cubicBezTo>
                <a:lnTo>
                  <a:pt x="1623695" y="0"/>
                </a:lnTo>
                <a:cubicBezTo>
                  <a:pt x="1622425" y="2540"/>
                  <a:pt x="1620520" y="5080"/>
                  <a:pt x="1618615" y="6985"/>
                </a:cubicBezTo>
                <a:cubicBezTo>
                  <a:pt x="1432560" y="257810"/>
                  <a:pt x="1214120" y="480695"/>
                  <a:pt x="984250" y="644525"/>
                </a:cubicBezTo>
                <a:cubicBezTo>
                  <a:pt x="578485" y="911860"/>
                  <a:pt x="280035" y="1190625"/>
                  <a:pt x="1270" y="1565275"/>
                </a:cubicBezTo>
                <a:lnTo>
                  <a:pt x="1270" y="1570990"/>
                </a:lnTo>
                <a:cubicBezTo>
                  <a:pt x="53340" y="1500505"/>
                  <a:pt x="111125" y="1427480"/>
                  <a:pt x="177165" y="1350645"/>
                </a:cubicBezTo>
                <a:cubicBezTo>
                  <a:pt x="478790" y="1002030"/>
                  <a:pt x="704850" y="840105"/>
                  <a:pt x="1014095" y="627380"/>
                </a:cubicBezTo>
                <a:close/>
                <a:moveTo>
                  <a:pt x="461645" y="0"/>
                </a:moveTo>
                <a:cubicBezTo>
                  <a:pt x="280035" y="238760"/>
                  <a:pt x="122555" y="529590"/>
                  <a:pt x="21590" y="799465"/>
                </a:cubicBezTo>
                <a:cubicBezTo>
                  <a:pt x="14605" y="820420"/>
                  <a:pt x="6985" y="837565"/>
                  <a:pt x="635" y="852170"/>
                </a:cubicBezTo>
                <a:lnTo>
                  <a:pt x="635" y="859155"/>
                </a:lnTo>
                <a:cubicBezTo>
                  <a:pt x="144780" y="488950"/>
                  <a:pt x="250825" y="304800"/>
                  <a:pt x="462280" y="0"/>
                </a:cubicBezTo>
                <a:lnTo>
                  <a:pt x="461645" y="0"/>
                </a:lnTo>
                <a:close/>
                <a:moveTo>
                  <a:pt x="264795" y="0"/>
                </a:moveTo>
                <a:cubicBezTo>
                  <a:pt x="159385" y="142875"/>
                  <a:pt x="69850" y="294005"/>
                  <a:pt x="0" y="448310"/>
                </a:cubicBezTo>
                <a:lnTo>
                  <a:pt x="0" y="457200"/>
                </a:lnTo>
                <a:cubicBezTo>
                  <a:pt x="70485" y="299720"/>
                  <a:pt x="161290" y="145415"/>
                  <a:pt x="269240" y="0"/>
                </a:cubicBezTo>
                <a:lnTo>
                  <a:pt x="264795" y="0"/>
                </a:lnTo>
                <a:close/>
                <a:moveTo>
                  <a:pt x="1915795" y="800100"/>
                </a:moveTo>
                <a:cubicBezTo>
                  <a:pt x="2386330" y="637540"/>
                  <a:pt x="2766060" y="452755"/>
                  <a:pt x="3013075" y="73025"/>
                </a:cubicBezTo>
                <a:cubicBezTo>
                  <a:pt x="3027045" y="50800"/>
                  <a:pt x="3042285" y="24765"/>
                  <a:pt x="3055620" y="0"/>
                </a:cubicBezTo>
                <a:lnTo>
                  <a:pt x="3048000" y="0"/>
                </a:lnTo>
                <a:cubicBezTo>
                  <a:pt x="2884805" y="289560"/>
                  <a:pt x="2638425" y="474980"/>
                  <a:pt x="2360930" y="612775"/>
                </a:cubicBezTo>
                <a:cubicBezTo>
                  <a:pt x="2150110" y="722630"/>
                  <a:pt x="1862455" y="790575"/>
                  <a:pt x="1660525" y="913130"/>
                </a:cubicBezTo>
                <a:cubicBezTo>
                  <a:pt x="1323975" y="1103630"/>
                  <a:pt x="1060450" y="1414780"/>
                  <a:pt x="1025525" y="1849120"/>
                </a:cubicBezTo>
                <a:cubicBezTo>
                  <a:pt x="1025525" y="1864360"/>
                  <a:pt x="1019810" y="1922780"/>
                  <a:pt x="1022350" y="1948180"/>
                </a:cubicBezTo>
                <a:lnTo>
                  <a:pt x="1029335" y="1948180"/>
                </a:lnTo>
                <a:cubicBezTo>
                  <a:pt x="1031240" y="1856740"/>
                  <a:pt x="1037590" y="1717675"/>
                  <a:pt x="1092200" y="1567180"/>
                </a:cubicBezTo>
                <a:cubicBezTo>
                  <a:pt x="1229360" y="1187450"/>
                  <a:pt x="1541145" y="948690"/>
                  <a:pt x="1915795" y="800100"/>
                </a:cubicBezTo>
                <a:close/>
                <a:moveTo>
                  <a:pt x="160020" y="0"/>
                </a:moveTo>
                <a:lnTo>
                  <a:pt x="156845" y="0"/>
                </a:lnTo>
                <a:cubicBezTo>
                  <a:pt x="97790" y="80010"/>
                  <a:pt x="47625" y="167005"/>
                  <a:pt x="635" y="254635"/>
                </a:cubicBezTo>
                <a:lnTo>
                  <a:pt x="635" y="261620"/>
                </a:lnTo>
                <a:cubicBezTo>
                  <a:pt x="47625" y="173990"/>
                  <a:pt x="99695" y="88900"/>
                  <a:pt x="156210" y="5715"/>
                </a:cubicBezTo>
                <a:cubicBezTo>
                  <a:pt x="157480" y="3810"/>
                  <a:pt x="158750" y="1905"/>
                  <a:pt x="160020" y="0"/>
                </a:cubicBezTo>
                <a:close/>
                <a:moveTo>
                  <a:pt x="47625" y="0"/>
                </a:moveTo>
                <a:cubicBezTo>
                  <a:pt x="31750" y="24765"/>
                  <a:pt x="15875" y="50165"/>
                  <a:pt x="635" y="75565"/>
                </a:cubicBezTo>
                <a:lnTo>
                  <a:pt x="635" y="89535"/>
                </a:lnTo>
                <a:cubicBezTo>
                  <a:pt x="18415" y="59690"/>
                  <a:pt x="36830" y="29845"/>
                  <a:pt x="55880" y="0"/>
                </a:cubicBezTo>
                <a:lnTo>
                  <a:pt x="47625" y="0"/>
                </a:lnTo>
                <a:close/>
                <a:moveTo>
                  <a:pt x="656590" y="0"/>
                </a:moveTo>
                <a:lnTo>
                  <a:pt x="656590" y="0"/>
                </a:lnTo>
                <a:cubicBezTo>
                  <a:pt x="276860" y="514350"/>
                  <a:pt x="219710" y="727710"/>
                  <a:pt x="635" y="1074420"/>
                </a:cubicBezTo>
                <a:lnTo>
                  <a:pt x="635" y="1081405"/>
                </a:lnTo>
                <a:cubicBezTo>
                  <a:pt x="39370" y="1020445"/>
                  <a:pt x="78740" y="955040"/>
                  <a:pt x="116205" y="887095"/>
                </a:cubicBezTo>
                <a:cubicBezTo>
                  <a:pt x="334645" y="472440"/>
                  <a:pt x="442595" y="308610"/>
                  <a:pt x="656590" y="0"/>
                </a:cubicBezTo>
                <a:close/>
                <a:moveTo>
                  <a:pt x="759460" y="719455"/>
                </a:moveTo>
                <a:cubicBezTo>
                  <a:pt x="957580" y="563245"/>
                  <a:pt x="1143635" y="373380"/>
                  <a:pt x="1329055" y="139065"/>
                </a:cubicBezTo>
                <a:cubicBezTo>
                  <a:pt x="1365885" y="92710"/>
                  <a:pt x="1400810" y="45720"/>
                  <a:pt x="1435100" y="0"/>
                </a:cubicBezTo>
                <a:lnTo>
                  <a:pt x="1430655" y="0"/>
                </a:lnTo>
                <a:cubicBezTo>
                  <a:pt x="1397635" y="45085"/>
                  <a:pt x="1362710" y="90805"/>
                  <a:pt x="1326515" y="136525"/>
                </a:cubicBezTo>
                <a:cubicBezTo>
                  <a:pt x="1141730" y="370205"/>
                  <a:pt x="955675" y="560070"/>
                  <a:pt x="758190" y="715645"/>
                </a:cubicBezTo>
                <a:cubicBezTo>
                  <a:pt x="438785" y="967740"/>
                  <a:pt x="190500" y="1238885"/>
                  <a:pt x="1270" y="1471295"/>
                </a:cubicBezTo>
                <a:lnTo>
                  <a:pt x="1270" y="1477010"/>
                </a:lnTo>
                <a:cubicBezTo>
                  <a:pt x="189865" y="1244600"/>
                  <a:pt x="438785" y="972185"/>
                  <a:pt x="759460" y="719455"/>
                </a:cubicBezTo>
                <a:close/>
                <a:moveTo>
                  <a:pt x="612775" y="735330"/>
                </a:moveTo>
                <a:cubicBezTo>
                  <a:pt x="857885" y="502285"/>
                  <a:pt x="1064260" y="241300"/>
                  <a:pt x="1241425" y="0"/>
                </a:cubicBezTo>
                <a:lnTo>
                  <a:pt x="1236980" y="0"/>
                </a:lnTo>
                <a:cubicBezTo>
                  <a:pt x="1060450" y="240665"/>
                  <a:pt x="854075" y="501015"/>
                  <a:pt x="610235" y="732790"/>
                </a:cubicBezTo>
                <a:cubicBezTo>
                  <a:pt x="374650" y="956945"/>
                  <a:pt x="171450" y="1183640"/>
                  <a:pt x="635" y="1386205"/>
                </a:cubicBezTo>
                <a:lnTo>
                  <a:pt x="635" y="1391920"/>
                </a:lnTo>
                <a:cubicBezTo>
                  <a:pt x="172085" y="1188720"/>
                  <a:pt x="375920" y="960755"/>
                  <a:pt x="612775" y="735330"/>
                </a:cubicBezTo>
                <a:close/>
                <a:moveTo>
                  <a:pt x="855345" y="0"/>
                </a:moveTo>
                <a:lnTo>
                  <a:pt x="846455" y="0"/>
                </a:lnTo>
                <a:cubicBezTo>
                  <a:pt x="830580" y="21590"/>
                  <a:pt x="815975" y="41910"/>
                  <a:pt x="799465" y="64770"/>
                </a:cubicBezTo>
                <a:cubicBezTo>
                  <a:pt x="548005" y="409575"/>
                  <a:pt x="299720" y="803910"/>
                  <a:pt x="38100" y="1149985"/>
                </a:cubicBezTo>
                <a:cubicBezTo>
                  <a:pt x="31750" y="1160780"/>
                  <a:pt x="13970" y="1180465"/>
                  <a:pt x="635" y="1198245"/>
                </a:cubicBezTo>
                <a:lnTo>
                  <a:pt x="635" y="1209675"/>
                </a:lnTo>
                <a:cubicBezTo>
                  <a:pt x="107315" y="1076960"/>
                  <a:pt x="223520" y="908050"/>
                  <a:pt x="326390" y="760095"/>
                </a:cubicBezTo>
                <a:cubicBezTo>
                  <a:pt x="502285" y="501650"/>
                  <a:pt x="683895" y="234950"/>
                  <a:pt x="855345" y="0"/>
                </a:cubicBezTo>
                <a:close/>
                <a:moveTo>
                  <a:pt x="563880" y="634365"/>
                </a:moveTo>
                <a:cubicBezTo>
                  <a:pt x="735965" y="422910"/>
                  <a:pt x="905510" y="198120"/>
                  <a:pt x="1045845" y="0"/>
                </a:cubicBezTo>
                <a:lnTo>
                  <a:pt x="1045210" y="0"/>
                </a:lnTo>
                <a:cubicBezTo>
                  <a:pt x="947420" y="123190"/>
                  <a:pt x="851535" y="266065"/>
                  <a:pt x="744220" y="401320"/>
                </a:cubicBezTo>
                <a:cubicBezTo>
                  <a:pt x="508000" y="713105"/>
                  <a:pt x="225425" y="1017270"/>
                  <a:pt x="635" y="1303020"/>
                </a:cubicBezTo>
                <a:lnTo>
                  <a:pt x="635" y="1306830"/>
                </a:lnTo>
                <a:cubicBezTo>
                  <a:pt x="8255" y="1296670"/>
                  <a:pt x="17145" y="1285240"/>
                  <a:pt x="24130" y="1277620"/>
                </a:cubicBezTo>
                <a:cubicBezTo>
                  <a:pt x="185420" y="1081405"/>
                  <a:pt x="381000" y="852805"/>
                  <a:pt x="563880" y="634365"/>
                </a:cubicBezTo>
                <a:close/>
                <a:moveTo>
                  <a:pt x="2540635" y="1373505"/>
                </a:moveTo>
                <a:cubicBezTo>
                  <a:pt x="2382520" y="1537970"/>
                  <a:pt x="2374265" y="1750695"/>
                  <a:pt x="2455545" y="1936750"/>
                </a:cubicBezTo>
                <a:cubicBezTo>
                  <a:pt x="2456815" y="1939290"/>
                  <a:pt x="2458720" y="1943735"/>
                  <a:pt x="2459990" y="1947545"/>
                </a:cubicBezTo>
                <a:lnTo>
                  <a:pt x="2464435" y="1947545"/>
                </a:lnTo>
                <a:cubicBezTo>
                  <a:pt x="2364105" y="1730375"/>
                  <a:pt x="2388870" y="1483995"/>
                  <a:pt x="2612390" y="1313815"/>
                </a:cubicBezTo>
                <a:cubicBezTo>
                  <a:pt x="2731135" y="1228725"/>
                  <a:pt x="2886710" y="1154430"/>
                  <a:pt x="2995930" y="1080770"/>
                </a:cubicBezTo>
                <a:cubicBezTo>
                  <a:pt x="3190875" y="956310"/>
                  <a:pt x="3353435" y="830580"/>
                  <a:pt x="3463290" y="632460"/>
                </a:cubicBezTo>
                <a:lnTo>
                  <a:pt x="3463290" y="624840"/>
                </a:lnTo>
                <a:cubicBezTo>
                  <a:pt x="3428365" y="688975"/>
                  <a:pt x="3386455" y="748030"/>
                  <a:pt x="3336290" y="803275"/>
                </a:cubicBezTo>
                <a:cubicBezTo>
                  <a:pt x="3049905" y="1111250"/>
                  <a:pt x="2685415" y="1214120"/>
                  <a:pt x="2540635" y="1373505"/>
                </a:cubicBezTo>
                <a:close/>
                <a:moveTo>
                  <a:pt x="2907665" y="1531620"/>
                </a:moveTo>
                <a:cubicBezTo>
                  <a:pt x="2700020" y="1682115"/>
                  <a:pt x="2793365" y="1897380"/>
                  <a:pt x="2825750" y="1948180"/>
                </a:cubicBezTo>
                <a:lnTo>
                  <a:pt x="2831465" y="1948180"/>
                </a:lnTo>
                <a:cubicBezTo>
                  <a:pt x="2828290" y="1942465"/>
                  <a:pt x="2823845" y="1934210"/>
                  <a:pt x="2816860" y="1922780"/>
                </a:cubicBezTo>
                <a:cubicBezTo>
                  <a:pt x="2732405" y="1743075"/>
                  <a:pt x="2785745" y="1570990"/>
                  <a:pt x="3034030" y="1465580"/>
                </a:cubicBezTo>
                <a:cubicBezTo>
                  <a:pt x="3170555" y="1397635"/>
                  <a:pt x="3353435" y="1322070"/>
                  <a:pt x="3463290" y="1242695"/>
                </a:cubicBezTo>
                <a:lnTo>
                  <a:pt x="3463290" y="1238250"/>
                </a:lnTo>
                <a:cubicBezTo>
                  <a:pt x="3436620" y="1257300"/>
                  <a:pt x="3406775" y="1276350"/>
                  <a:pt x="3374390" y="1294130"/>
                </a:cubicBezTo>
                <a:cubicBezTo>
                  <a:pt x="3253105" y="1364615"/>
                  <a:pt x="2983865" y="1474470"/>
                  <a:pt x="2907665" y="1531620"/>
                </a:cubicBezTo>
                <a:close/>
                <a:moveTo>
                  <a:pt x="2820670" y="1483360"/>
                </a:moveTo>
                <a:cubicBezTo>
                  <a:pt x="2722245" y="1559560"/>
                  <a:pt x="2661920" y="1672590"/>
                  <a:pt x="2687320" y="1819910"/>
                </a:cubicBezTo>
                <a:cubicBezTo>
                  <a:pt x="2689860" y="1845310"/>
                  <a:pt x="2714625" y="1918970"/>
                  <a:pt x="2732405" y="1948180"/>
                </a:cubicBezTo>
                <a:lnTo>
                  <a:pt x="2741930" y="1948180"/>
                </a:lnTo>
                <a:cubicBezTo>
                  <a:pt x="2737485" y="1941195"/>
                  <a:pt x="2731770" y="1932940"/>
                  <a:pt x="2731135" y="1928495"/>
                </a:cubicBezTo>
                <a:cubicBezTo>
                  <a:pt x="2653665" y="1769110"/>
                  <a:pt x="2678430" y="1591945"/>
                  <a:pt x="2842260" y="1477010"/>
                </a:cubicBezTo>
                <a:cubicBezTo>
                  <a:pt x="2865120" y="1460500"/>
                  <a:pt x="2892425" y="1444625"/>
                  <a:pt x="2917825" y="1431925"/>
                </a:cubicBezTo>
                <a:cubicBezTo>
                  <a:pt x="3105150" y="1332865"/>
                  <a:pt x="3338830" y="1227455"/>
                  <a:pt x="3463925" y="1107440"/>
                </a:cubicBezTo>
                <a:lnTo>
                  <a:pt x="3463925" y="1096645"/>
                </a:lnTo>
                <a:cubicBezTo>
                  <a:pt x="3362325" y="1195705"/>
                  <a:pt x="3216910" y="1270000"/>
                  <a:pt x="3039110" y="1360805"/>
                </a:cubicBezTo>
                <a:cubicBezTo>
                  <a:pt x="2972435" y="1396365"/>
                  <a:pt x="2891155" y="1429385"/>
                  <a:pt x="2820670" y="1483360"/>
                </a:cubicBezTo>
                <a:close/>
                <a:moveTo>
                  <a:pt x="2917825" y="1948180"/>
                </a:moveTo>
                <a:lnTo>
                  <a:pt x="2921000" y="1948180"/>
                </a:lnTo>
                <a:cubicBezTo>
                  <a:pt x="2914650" y="1937385"/>
                  <a:pt x="2904490" y="1924050"/>
                  <a:pt x="2899410" y="1908810"/>
                </a:cubicBezTo>
                <a:cubicBezTo>
                  <a:pt x="2835910" y="1767840"/>
                  <a:pt x="2889885" y="1662430"/>
                  <a:pt x="2976880" y="1595755"/>
                </a:cubicBezTo>
                <a:cubicBezTo>
                  <a:pt x="3018155" y="1562735"/>
                  <a:pt x="3078480" y="1538605"/>
                  <a:pt x="3134995" y="1513205"/>
                </a:cubicBezTo>
                <a:cubicBezTo>
                  <a:pt x="3239135" y="1466215"/>
                  <a:pt x="3364230" y="1421765"/>
                  <a:pt x="3463290" y="1372235"/>
                </a:cubicBezTo>
                <a:lnTo>
                  <a:pt x="3463290" y="1367790"/>
                </a:lnTo>
                <a:cubicBezTo>
                  <a:pt x="3329940" y="1433830"/>
                  <a:pt x="3184525" y="1481455"/>
                  <a:pt x="3039745" y="1552575"/>
                </a:cubicBezTo>
                <a:cubicBezTo>
                  <a:pt x="2841625" y="1645920"/>
                  <a:pt x="2837180" y="1830705"/>
                  <a:pt x="2917825" y="1948180"/>
                </a:cubicBezTo>
                <a:close/>
                <a:moveTo>
                  <a:pt x="2715260" y="1457960"/>
                </a:moveTo>
                <a:cubicBezTo>
                  <a:pt x="2561590" y="1600200"/>
                  <a:pt x="2565400" y="1797050"/>
                  <a:pt x="2644140" y="1948180"/>
                </a:cubicBezTo>
                <a:lnTo>
                  <a:pt x="2648585" y="1948180"/>
                </a:lnTo>
                <a:cubicBezTo>
                  <a:pt x="2621915" y="1895475"/>
                  <a:pt x="2595880" y="1831975"/>
                  <a:pt x="2594610" y="1736725"/>
                </a:cubicBezTo>
                <a:cubicBezTo>
                  <a:pt x="2598420" y="1524000"/>
                  <a:pt x="2741930" y="1419860"/>
                  <a:pt x="2914015" y="1334135"/>
                </a:cubicBezTo>
                <a:cubicBezTo>
                  <a:pt x="3155315" y="1201420"/>
                  <a:pt x="3324225" y="1120140"/>
                  <a:pt x="3463290" y="955675"/>
                </a:cubicBezTo>
                <a:lnTo>
                  <a:pt x="3463290" y="950595"/>
                </a:lnTo>
                <a:cubicBezTo>
                  <a:pt x="3447415" y="970280"/>
                  <a:pt x="3430270" y="988695"/>
                  <a:pt x="3411855" y="1007745"/>
                </a:cubicBezTo>
                <a:cubicBezTo>
                  <a:pt x="3192145" y="1221740"/>
                  <a:pt x="2827655" y="1344295"/>
                  <a:pt x="2715260" y="1457960"/>
                </a:cubicBezTo>
                <a:close/>
                <a:moveTo>
                  <a:pt x="3014980" y="1675130"/>
                </a:moveTo>
                <a:cubicBezTo>
                  <a:pt x="2944495" y="1748155"/>
                  <a:pt x="2943860" y="1855470"/>
                  <a:pt x="3003550" y="1948180"/>
                </a:cubicBezTo>
                <a:lnTo>
                  <a:pt x="3007360" y="1948180"/>
                </a:lnTo>
                <a:cubicBezTo>
                  <a:pt x="3006725" y="1947545"/>
                  <a:pt x="3006725" y="1946910"/>
                  <a:pt x="3006725" y="1946910"/>
                </a:cubicBezTo>
                <a:cubicBezTo>
                  <a:pt x="2970530" y="1887855"/>
                  <a:pt x="2952115" y="1826895"/>
                  <a:pt x="2971800" y="1755140"/>
                </a:cubicBezTo>
                <a:cubicBezTo>
                  <a:pt x="3002915" y="1663065"/>
                  <a:pt x="3070860" y="1631950"/>
                  <a:pt x="3152140" y="1597025"/>
                </a:cubicBezTo>
                <a:cubicBezTo>
                  <a:pt x="3268345" y="1547495"/>
                  <a:pt x="3362325" y="1525270"/>
                  <a:pt x="3463290" y="1490345"/>
                </a:cubicBezTo>
                <a:lnTo>
                  <a:pt x="3463290" y="1487170"/>
                </a:lnTo>
                <a:cubicBezTo>
                  <a:pt x="3444240" y="1493520"/>
                  <a:pt x="3424555" y="1499235"/>
                  <a:pt x="3402965" y="1506220"/>
                </a:cubicBezTo>
                <a:cubicBezTo>
                  <a:pt x="3316605" y="1534160"/>
                  <a:pt x="3079750" y="1600835"/>
                  <a:pt x="3014980" y="1675130"/>
                </a:cubicBezTo>
                <a:close/>
                <a:moveTo>
                  <a:pt x="2470785" y="1313815"/>
                </a:moveTo>
                <a:cubicBezTo>
                  <a:pt x="2297430" y="1485900"/>
                  <a:pt x="2273935" y="1714500"/>
                  <a:pt x="2359660" y="1929130"/>
                </a:cubicBezTo>
                <a:cubicBezTo>
                  <a:pt x="2362200" y="1933575"/>
                  <a:pt x="2364740" y="1941195"/>
                  <a:pt x="2367280" y="1947545"/>
                </a:cubicBezTo>
                <a:lnTo>
                  <a:pt x="2371725" y="1947545"/>
                </a:lnTo>
                <a:cubicBezTo>
                  <a:pt x="2264410" y="1700530"/>
                  <a:pt x="2305050" y="1441450"/>
                  <a:pt x="2534920" y="1261745"/>
                </a:cubicBezTo>
                <a:cubicBezTo>
                  <a:pt x="2643505" y="1179195"/>
                  <a:pt x="2784475" y="1111885"/>
                  <a:pt x="2895600" y="1037590"/>
                </a:cubicBezTo>
                <a:cubicBezTo>
                  <a:pt x="3141345" y="879475"/>
                  <a:pt x="3340100" y="721360"/>
                  <a:pt x="3463290" y="458470"/>
                </a:cubicBezTo>
                <a:lnTo>
                  <a:pt x="3463290" y="449580"/>
                </a:lnTo>
                <a:cubicBezTo>
                  <a:pt x="3422650" y="537845"/>
                  <a:pt x="3372485" y="617855"/>
                  <a:pt x="3310255" y="691515"/>
                </a:cubicBezTo>
                <a:cubicBezTo>
                  <a:pt x="3001645" y="1042035"/>
                  <a:pt x="2629535" y="1146810"/>
                  <a:pt x="2470785" y="1313815"/>
                </a:cubicBezTo>
                <a:close/>
                <a:moveTo>
                  <a:pt x="3257550" y="466725"/>
                </a:moveTo>
                <a:cubicBezTo>
                  <a:pt x="2946400" y="879475"/>
                  <a:pt x="2429510" y="1056005"/>
                  <a:pt x="2287905" y="1238885"/>
                </a:cubicBezTo>
                <a:cubicBezTo>
                  <a:pt x="2027555" y="1522095"/>
                  <a:pt x="2150110" y="1882140"/>
                  <a:pt x="2181860" y="1948180"/>
                </a:cubicBezTo>
                <a:lnTo>
                  <a:pt x="2186305" y="1948180"/>
                </a:lnTo>
                <a:cubicBezTo>
                  <a:pt x="2184400" y="1942465"/>
                  <a:pt x="2180590" y="1933575"/>
                  <a:pt x="2175510" y="1922145"/>
                </a:cubicBezTo>
                <a:cubicBezTo>
                  <a:pt x="2065020" y="1608455"/>
                  <a:pt x="2151380" y="1334770"/>
                  <a:pt x="2395220" y="1144905"/>
                </a:cubicBezTo>
                <a:cubicBezTo>
                  <a:pt x="2531745" y="1044575"/>
                  <a:pt x="2715895" y="949325"/>
                  <a:pt x="2842895" y="854710"/>
                </a:cubicBezTo>
                <a:cubicBezTo>
                  <a:pt x="3132455" y="650240"/>
                  <a:pt x="3339465" y="438785"/>
                  <a:pt x="3463290" y="83820"/>
                </a:cubicBezTo>
                <a:lnTo>
                  <a:pt x="3463290" y="73025"/>
                </a:lnTo>
                <a:cubicBezTo>
                  <a:pt x="3412490" y="222885"/>
                  <a:pt x="3344545" y="351155"/>
                  <a:pt x="3257550" y="466725"/>
                </a:cubicBezTo>
                <a:close/>
                <a:moveTo>
                  <a:pt x="2416810" y="1236980"/>
                </a:moveTo>
                <a:cubicBezTo>
                  <a:pt x="2195830" y="1435100"/>
                  <a:pt x="2171700" y="1710690"/>
                  <a:pt x="2273300" y="1948180"/>
                </a:cubicBezTo>
                <a:lnTo>
                  <a:pt x="2280285" y="1948180"/>
                </a:lnTo>
                <a:cubicBezTo>
                  <a:pt x="2278380" y="1944370"/>
                  <a:pt x="2277110" y="1939925"/>
                  <a:pt x="2275205" y="1936115"/>
                </a:cubicBezTo>
                <a:cubicBezTo>
                  <a:pt x="2186305" y="1708150"/>
                  <a:pt x="2199005" y="1455420"/>
                  <a:pt x="2409190" y="1254125"/>
                </a:cubicBezTo>
                <a:cubicBezTo>
                  <a:pt x="2489200" y="1174115"/>
                  <a:pt x="2619375" y="1107440"/>
                  <a:pt x="2705100" y="1053465"/>
                </a:cubicBezTo>
                <a:cubicBezTo>
                  <a:pt x="3074035" y="827405"/>
                  <a:pt x="3319780" y="632460"/>
                  <a:pt x="3463290" y="280670"/>
                </a:cubicBezTo>
                <a:lnTo>
                  <a:pt x="3463290" y="260985"/>
                </a:lnTo>
                <a:cubicBezTo>
                  <a:pt x="3417570" y="379730"/>
                  <a:pt x="3357880" y="483235"/>
                  <a:pt x="3282315" y="578485"/>
                </a:cubicBezTo>
                <a:cubicBezTo>
                  <a:pt x="2980690" y="946785"/>
                  <a:pt x="2578100" y="1082675"/>
                  <a:pt x="2416810" y="1236980"/>
                </a:cubicBezTo>
                <a:close/>
                <a:moveTo>
                  <a:pt x="3053080" y="1811655"/>
                </a:moveTo>
                <a:cubicBezTo>
                  <a:pt x="3047365" y="1859280"/>
                  <a:pt x="3064510" y="1908175"/>
                  <a:pt x="3091180" y="1948180"/>
                </a:cubicBezTo>
                <a:lnTo>
                  <a:pt x="3095625" y="1948180"/>
                </a:lnTo>
                <a:cubicBezTo>
                  <a:pt x="3068955" y="1908810"/>
                  <a:pt x="3051175" y="1859915"/>
                  <a:pt x="3056890" y="1812290"/>
                </a:cubicBezTo>
                <a:cubicBezTo>
                  <a:pt x="3063875" y="1752600"/>
                  <a:pt x="3105150" y="1705610"/>
                  <a:pt x="3175635" y="1676400"/>
                </a:cubicBezTo>
                <a:cubicBezTo>
                  <a:pt x="3279140" y="1633855"/>
                  <a:pt x="3380740" y="1612900"/>
                  <a:pt x="3463925" y="1600200"/>
                </a:cubicBezTo>
                <a:lnTo>
                  <a:pt x="3463925" y="1596390"/>
                </a:lnTo>
                <a:cubicBezTo>
                  <a:pt x="3380740" y="1609090"/>
                  <a:pt x="3278505" y="1630045"/>
                  <a:pt x="3174365" y="1673225"/>
                </a:cubicBezTo>
                <a:cubicBezTo>
                  <a:pt x="3082925" y="1710690"/>
                  <a:pt x="3057525" y="1769110"/>
                  <a:pt x="3053080" y="1811655"/>
                </a:cubicBezTo>
                <a:close/>
                <a:moveTo>
                  <a:pt x="2623185" y="1420495"/>
                </a:moveTo>
                <a:cubicBezTo>
                  <a:pt x="2489835" y="1554480"/>
                  <a:pt x="2463165" y="1743075"/>
                  <a:pt x="2542540" y="1926590"/>
                </a:cubicBezTo>
                <a:cubicBezTo>
                  <a:pt x="2545080" y="1931035"/>
                  <a:pt x="2548255" y="1940560"/>
                  <a:pt x="2552065" y="1948180"/>
                </a:cubicBezTo>
                <a:lnTo>
                  <a:pt x="2556510" y="1948180"/>
                </a:lnTo>
                <a:cubicBezTo>
                  <a:pt x="2446020" y="1712595"/>
                  <a:pt x="2505075" y="1492250"/>
                  <a:pt x="2712085" y="1351280"/>
                </a:cubicBezTo>
                <a:cubicBezTo>
                  <a:pt x="2986405" y="1187450"/>
                  <a:pt x="3190240" y="1092835"/>
                  <a:pt x="3353435" y="931545"/>
                </a:cubicBezTo>
                <a:cubicBezTo>
                  <a:pt x="3387090" y="899160"/>
                  <a:pt x="3435985" y="841375"/>
                  <a:pt x="3463290" y="800735"/>
                </a:cubicBezTo>
                <a:lnTo>
                  <a:pt x="3463290" y="793115"/>
                </a:lnTo>
                <a:cubicBezTo>
                  <a:pt x="3435985" y="835025"/>
                  <a:pt x="3404235" y="874395"/>
                  <a:pt x="3367405" y="911860"/>
                </a:cubicBezTo>
                <a:cubicBezTo>
                  <a:pt x="3105785" y="1174750"/>
                  <a:pt x="2753360" y="1279525"/>
                  <a:pt x="2623185" y="1420495"/>
                </a:cubicBezTo>
                <a:close/>
                <a:moveTo>
                  <a:pt x="1972310" y="828040"/>
                </a:moveTo>
                <a:cubicBezTo>
                  <a:pt x="2436495" y="657860"/>
                  <a:pt x="2807970" y="466725"/>
                  <a:pt x="3048635" y="86360"/>
                </a:cubicBezTo>
                <a:cubicBezTo>
                  <a:pt x="3065145" y="59055"/>
                  <a:pt x="3082290" y="29210"/>
                  <a:pt x="3096895" y="0"/>
                </a:cubicBezTo>
                <a:lnTo>
                  <a:pt x="3093085" y="0"/>
                </a:lnTo>
                <a:cubicBezTo>
                  <a:pt x="2957830" y="265430"/>
                  <a:pt x="2732405" y="455930"/>
                  <a:pt x="2500630" y="588645"/>
                </a:cubicBezTo>
                <a:cubicBezTo>
                  <a:pt x="2256155" y="735965"/>
                  <a:pt x="1951355" y="813435"/>
                  <a:pt x="1774190" y="919480"/>
                </a:cubicBezTo>
                <a:cubicBezTo>
                  <a:pt x="1456055" y="1096645"/>
                  <a:pt x="1190625" y="1390650"/>
                  <a:pt x="1158240" y="1818005"/>
                </a:cubicBezTo>
                <a:cubicBezTo>
                  <a:pt x="1154430" y="1866900"/>
                  <a:pt x="1155065" y="1910080"/>
                  <a:pt x="1156970" y="1947545"/>
                </a:cubicBezTo>
                <a:lnTo>
                  <a:pt x="1160145" y="1947545"/>
                </a:lnTo>
                <a:cubicBezTo>
                  <a:pt x="1158240" y="1858010"/>
                  <a:pt x="1160145" y="1727200"/>
                  <a:pt x="1205865" y="1583690"/>
                </a:cubicBezTo>
                <a:cubicBezTo>
                  <a:pt x="1322070" y="1214120"/>
                  <a:pt x="1614170" y="977265"/>
                  <a:pt x="1972310" y="828040"/>
                </a:cubicBezTo>
                <a:close/>
                <a:moveTo>
                  <a:pt x="1971040" y="947420"/>
                </a:moveTo>
                <a:cubicBezTo>
                  <a:pt x="2067560" y="890905"/>
                  <a:pt x="2186940" y="847090"/>
                  <a:pt x="2293620" y="798195"/>
                </a:cubicBezTo>
                <a:cubicBezTo>
                  <a:pt x="2665730" y="626745"/>
                  <a:pt x="2989580" y="395605"/>
                  <a:pt x="3168650" y="33020"/>
                </a:cubicBezTo>
                <a:cubicBezTo>
                  <a:pt x="3176270" y="17780"/>
                  <a:pt x="3181350" y="6985"/>
                  <a:pt x="3184525" y="0"/>
                </a:cubicBezTo>
                <a:lnTo>
                  <a:pt x="3180715" y="0"/>
                </a:lnTo>
                <a:cubicBezTo>
                  <a:pt x="3176905" y="6985"/>
                  <a:pt x="3171825" y="17780"/>
                  <a:pt x="3166110" y="30480"/>
                </a:cubicBezTo>
                <a:cubicBezTo>
                  <a:pt x="2983865" y="397510"/>
                  <a:pt x="2661920" y="624205"/>
                  <a:pt x="2289175" y="796290"/>
                </a:cubicBezTo>
                <a:cubicBezTo>
                  <a:pt x="2149475" y="857250"/>
                  <a:pt x="2000250" y="916305"/>
                  <a:pt x="1886585" y="994410"/>
                </a:cubicBezTo>
                <a:cubicBezTo>
                  <a:pt x="1590675" y="1186180"/>
                  <a:pt x="1392555" y="1485900"/>
                  <a:pt x="1412875" y="1878330"/>
                </a:cubicBezTo>
                <a:cubicBezTo>
                  <a:pt x="1414780" y="1894205"/>
                  <a:pt x="1415415" y="1929765"/>
                  <a:pt x="1418590" y="1948180"/>
                </a:cubicBezTo>
                <a:lnTo>
                  <a:pt x="1422400" y="1948180"/>
                </a:lnTo>
                <a:cubicBezTo>
                  <a:pt x="1412240" y="1864360"/>
                  <a:pt x="1408430" y="1748155"/>
                  <a:pt x="1435735" y="1619250"/>
                </a:cubicBezTo>
                <a:cubicBezTo>
                  <a:pt x="1503045" y="1313180"/>
                  <a:pt x="1708150" y="1095375"/>
                  <a:pt x="1971040" y="947420"/>
                </a:cubicBezTo>
                <a:close/>
                <a:moveTo>
                  <a:pt x="1554480" y="1637030"/>
                </a:moveTo>
                <a:cubicBezTo>
                  <a:pt x="1603375" y="1340485"/>
                  <a:pt x="1789430" y="1125855"/>
                  <a:pt x="2037715" y="977265"/>
                </a:cubicBezTo>
                <a:cubicBezTo>
                  <a:pt x="2134235" y="917575"/>
                  <a:pt x="2256790" y="870585"/>
                  <a:pt x="2361565" y="817880"/>
                </a:cubicBezTo>
                <a:cubicBezTo>
                  <a:pt x="2733040" y="634365"/>
                  <a:pt x="3058795" y="388620"/>
                  <a:pt x="3228340" y="4445"/>
                </a:cubicBezTo>
                <a:cubicBezTo>
                  <a:pt x="3229610" y="2540"/>
                  <a:pt x="3230245" y="1270"/>
                  <a:pt x="3230245" y="0"/>
                </a:cubicBezTo>
                <a:lnTo>
                  <a:pt x="3226435" y="0"/>
                </a:lnTo>
                <a:cubicBezTo>
                  <a:pt x="3226435" y="635"/>
                  <a:pt x="3225800" y="1270"/>
                  <a:pt x="3225165" y="1905"/>
                </a:cubicBezTo>
                <a:cubicBezTo>
                  <a:pt x="3078480" y="334010"/>
                  <a:pt x="2821305" y="553085"/>
                  <a:pt x="2538095" y="718820"/>
                </a:cubicBezTo>
                <a:cubicBezTo>
                  <a:pt x="2364740" y="826135"/>
                  <a:pt x="2113915" y="909320"/>
                  <a:pt x="1950720" y="1028700"/>
                </a:cubicBezTo>
                <a:cubicBezTo>
                  <a:pt x="1670685" y="1224280"/>
                  <a:pt x="1504315" y="1520825"/>
                  <a:pt x="1544320" y="1893570"/>
                </a:cubicBezTo>
                <a:cubicBezTo>
                  <a:pt x="1546860" y="1912620"/>
                  <a:pt x="1548765" y="1931670"/>
                  <a:pt x="1551940" y="1947545"/>
                </a:cubicBezTo>
                <a:lnTo>
                  <a:pt x="1555750" y="1947545"/>
                </a:lnTo>
                <a:cubicBezTo>
                  <a:pt x="1542415" y="1866900"/>
                  <a:pt x="1534160" y="1758315"/>
                  <a:pt x="1554480" y="1637030"/>
                </a:cubicBezTo>
                <a:close/>
                <a:moveTo>
                  <a:pt x="2308860" y="741045"/>
                </a:moveTo>
                <a:cubicBezTo>
                  <a:pt x="2716530" y="551180"/>
                  <a:pt x="2980055" y="320040"/>
                  <a:pt x="3135630" y="8890"/>
                </a:cubicBezTo>
                <a:cubicBezTo>
                  <a:pt x="3138170" y="5080"/>
                  <a:pt x="3139440" y="1905"/>
                  <a:pt x="3140075" y="0"/>
                </a:cubicBezTo>
                <a:lnTo>
                  <a:pt x="3135630" y="0"/>
                </a:lnTo>
                <a:cubicBezTo>
                  <a:pt x="3133725" y="4445"/>
                  <a:pt x="3131820" y="8890"/>
                  <a:pt x="3129280" y="13335"/>
                </a:cubicBezTo>
                <a:cubicBezTo>
                  <a:pt x="2797175" y="662940"/>
                  <a:pt x="2082800" y="791210"/>
                  <a:pt x="1854200" y="942340"/>
                </a:cubicBezTo>
                <a:cubicBezTo>
                  <a:pt x="1511935" y="1137920"/>
                  <a:pt x="1272540" y="1458595"/>
                  <a:pt x="1283970" y="1891030"/>
                </a:cubicBezTo>
                <a:cubicBezTo>
                  <a:pt x="1285240" y="1904365"/>
                  <a:pt x="1285240" y="1932305"/>
                  <a:pt x="1287145" y="1947545"/>
                </a:cubicBezTo>
                <a:lnTo>
                  <a:pt x="1290955" y="1947545"/>
                </a:lnTo>
                <a:cubicBezTo>
                  <a:pt x="1283335" y="1860550"/>
                  <a:pt x="1284605" y="1736725"/>
                  <a:pt x="1320165" y="1601470"/>
                </a:cubicBezTo>
                <a:cubicBezTo>
                  <a:pt x="1487805" y="975360"/>
                  <a:pt x="2159000" y="822325"/>
                  <a:pt x="2308860" y="741045"/>
                </a:cubicBezTo>
                <a:close/>
                <a:moveTo>
                  <a:pt x="3157855" y="1948180"/>
                </a:moveTo>
                <a:lnTo>
                  <a:pt x="3164840" y="1948180"/>
                </a:lnTo>
                <a:cubicBezTo>
                  <a:pt x="3150870" y="1920240"/>
                  <a:pt x="3145790" y="1891665"/>
                  <a:pt x="3148965" y="1864995"/>
                </a:cubicBezTo>
                <a:cubicBezTo>
                  <a:pt x="3162300" y="1750060"/>
                  <a:pt x="3377565" y="1731645"/>
                  <a:pt x="3463290" y="1729740"/>
                </a:cubicBezTo>
                <a:lnTo>
                  <a:pt x="3463290" y="1722120"/>
                </a:lnTo>
                <a:cubicBezTo>
                  <a:pt x="3398520" y="1722755"/>
                  <a:pt x="3283585" y="1733550"/>
                  <a:pt x="3201035" y="1779270"/>
                </a:cubicBezTo>
                <a:cubicBezTo>
                  <a:pt x="3138170" y="1816735"/>
                  <a:pt x="3125470" y="1889760"/>
                  <a:pt x="3157855" y="1948180"/>
                </a:cubicBezTo>
                <a:close/>
                <a:moveTo>
                  <a:pt x="1674495" y="1654175"/>
                </a:moveTo>
                <a:cubicBezTo>
                  <a:pt x="1689735" y="1514475"/>
                  <a:pt x="1738630" y="1386205"/>
                  <a:pt x="1819910" y="1272540"/>
                </a:cubicBezTo>
                <a:cubicBezTo>
                  <a:pt x="1921510" y="1130300"/>
                  <a:pt x="2073275" y="1010920"/>
                  <a:pt x="2272665" y="916940"/>
                </a:cubicBezTo>
                <a:cubicBezTo>
                  <a:pt x="2694940" y="716915"/>
                  <a:pt x="2974340" y="501015"/>
                  <a:pt x="3150870" y="236855"/>
                </a:cubicBezTo>
                <a:cubicBezTo>
                  <a:pt x="3200400" y="163195"/>
                  <a:pt x="3242945" y="84455"/>
                  <a:pt x="3278505" y="0"/>
                </a:cubicBezTo>
                <a:lnTo>
                  <a:pt x="3270885" y="0"/>
                </a:lnTo>
                <a:cubicBezTo>
                  <a:pt x="3235325" y="83185"/>
                  <a:pt x="3194050" y="160655"/>
                  <a:pt x="3145155" y="233045"/>
                </a:cubicBezTo>
                <a:cubicBezTo>
                  <a:pt x="2968625" y="495935"/>
                  <a:pt x="2690495" y="711200"/>
                  <a:pt x="2269490" y="910590"/>
                </a:cubicBezTo>
                <a:cubicBezTo>
                  <a:pt x="2069465" y="1004570"/>
                  <a:pt x="1915795" y="1125220"/>
                  <a:pt x="1814195" y="1268730"/>
                </a:cubicBezTo>
                <a:cubicBezTo>
                  <a:pt x="1732280" y="1383665"/>
                  <a:pt x="1683385" y="1513205"/>
                  <a:pt x="1668145" y="1654175"/>
                </a:cubicBezTo>
                <a:cubicBezTo>
                  <a:pt x="1655445" y="1767840"/>
                  <a:pt x="1667510" y="1871345"/>
                  <a:pt x="1684020" y="1948180"/>
                </a:cubicBezTo>
                <a:lnTo>
                  <a:pt x="1691640" y="1948180"/>
                </a:lnTo>
                <a:cubicBezTo>
                  <a:pt x="1674495" y="1871345"/>
                  <a:pt x="1661795" y="1768475"/>
                  <a:pt x="1674495" y="1654175"/>
                </a:cubicBezTo>
                <a:close/>
                <a:moveTo>
                  <a:pt x="3234690" y="1948180"/>
                </a:moveTo>
                <a:lnTo>
                  <a:pt x="3238500" y="1948180"/>
                </a:lnTo>
                <a:cubicBezTo>
                  <a:pt x="3252470" y="1883410"/>
                  <a:pt x="3350260" y="1873885"/>
                  <a:pt x="3408680" y="1871980"/>
                </a:cubicBezTo>
                <a:cubicBezTo>
                  <a:pt x="3427095" y="1871980"/>
                  <a:pt x="3445510" y="1872615"/>
                  <a:pt x="3463925" y="1874520"/>
                </a:cubicBezTo>
                <a:lnTo>
                  <a:pt x="3463925" y="1870710"/>
                </a:lnTo>
                <a:cubicBezTo>
                  <a:pt x="3383280" y="1862455"/>
                  <a:pt x="3248025" y="1872615"/>
                  <a:pt x="3234690" y="1948180"/>
                </a:cubicBezTo>
                <a:close/>
                <a:moveTo>
                  <a:pt x="2327275" y="1084580"/>
                </a:moveTo>
                <a:cubicBezTo>
                  <a:pt x="2418715" y="1014095"/>
                  <a:pt x="2551430" y="943610"/>
                  <a:pt x="2642870" y="881380"/>
                </a:cubicBezTo>
                <a:cubicBezTo>
                  <a:pt x="2943860" y="686435"/>
                  <a:pt x="3207385" y="466725"/>
                  <a:pt x="3366135" y="136525"/>
                </a:cubicBezTo>
                <a:cubicBezTo>
                  <a:pt x="3387090" y="92710"/>
                  <a:pt x="3406775" y="47625"/>
                  <a:pt x="3424555" y="0"/>
                </a:cubicBezTo>
                <a:lnTo>
                  <a:pt x="3421380" y="0"/>
                </a:lnTo>
                <a:cubicBezTo>
                  <a:pt x="3363595" y="139700"/>
                  <a:pt x="3313430" y="241935"/>
                  <a:pt x="3231515" y="354330"/>
                </a:cubicBezTo>
                <a:cubicBezTo>
                  <a:pt x="2921000" y="781685"/>
                  <a:pt x="2419985" y="979170"/>
                  <a:pt x="2270760" y="1127125"/>
                </a:cubicBezTo>
                <a:cubicBezTo>
                  <a:pt x="2017395" y="1350010"/>
                  <a:pt x="1978660" y="1672590"/>
                  <a:pt x="2089785" y="1948180"/>
                </a:cubicBezTo>
                <a:lnTo>
                  <a:pt x="2092325" y="1948180"/>
                </a:lnTo>
                <a:cubicBezTo>
                  <a:pt x="2087880" y="1934210"/>
                  <a:pt x="2078990" y="1915795"/>
                  <a:pt x="2076450" y="1904365"/>
                </a:cubicBezTo>
                <a:cubicBezTo>
                  <a:pt x="1978660" y="1590675"/>
                  <a:pt x="2051050" y="1298575"/>
                  <a:pt x="2327275" y="1084580"/>
                </a:cubicBezTo>
                <a:close/>
                <a:moveTo>
                  <a:pt x="1792605" y="1671955"/>
                </a:moveTo>
                <a:cubicBezTo>
                  <a:pt x="1808480" y="1379855"/>
                  <a:pt x="1968500" y="1165860"/>
                  <a:pt x="2209800" y="1012825"/>
                </a:cubicBezTo>
                <a:cubicBezTo>
                  <a:pt x="2237740" y="995045"/>
                  <a:pt x="2266950" y="977900"/>
                  <a:pt x="2298065" y="961390"/>
                </a:cubicBezTo>
                <a:cubicBezTo>
                  <a:pt x="2527935" y="845185"/>
                  <a:pt x="2729230" y="721360"/>
                  <a:pt x="2878455" y="596900"/>
                </a:cubicBezTo>
                <a:cubicBezTo>
                  <a:pt x="3065145" y="441960"/>
                  <a:pt x="3227705" y="247650"/>
                  <a:pt x="3322955" y="635"/>
                </a:cubicBezTo>
                <a:lnTo>
                  <a:pt x="3320415" y="635"/>
                </a:lnTo>
                <a:cubicBezTo>
                  <a:pt x="3312795" y="18415"/>
                  <a:pt x="3305810" y="35560"/>
                  <a:pt x="3298190" y="52705"/>
                </a:cubicBezTo>
                <a:cubicBezTo>
                  <a:pt x="3018155" y="677545"/>
                  <a:pt x="2368550" y="890270"/>
                  <a:pt x="2169160" y="1035685"/>
                </a:cubicBezTo>
                <a:cubicBezTo>
                  <a:pt x="1931035" y="1199515"/>
                  <a:pt x="1776095" y="1435100"/>
                  <a:pt x="1789430" y="1753870"/>
                </a:cubicBezTo>
                <a:cubicBezTo>
                  <a:pt x="1792605" y="1828165"/>
                  <a:pt x="1805305" y="1894205"/>
                  <a:pt x="1819275" y="1948180"/>
                </a:cubicBezTo>
                <a:lnTo>
                  <a:pt x="1822450" y="1948180"/>
                </a:lnTo>
                <a:cubicBezTo>
                  <a:pt x="1805940" y="1875790"/>
                  <a:pt x="1786255" y="1778635"/>
                  <a:pt x="1792605" y="1671955"/>
                </a:cubicBezTo>
                <a:close/>
                <a:moveTo>
                  <a:pt x="2221865" y="1081405"/>
                </a:moveTo>
                <a:cubicBezTo>
                  <a:pt x="2267585" y="1045845"/>
                  <a:pt x="2317750" y="1012825"/>
                  <a:pt x="2373630" y="981710"/>
                </a:cubicBezTo>
                <a:cubicBezTo>
                  <a:pt x="2930525" y="671830"/>
                  <a:pt x="3201670" y="422910"/>
                  <a:pt x="3371850" y="4445"/>
                </a:cubicBezTo>
                <a:cubicBezTo>
                  <a:pt x="3372485" y="2540"/>
                  <a:pt x="3373120" y="1270"/>
                  <a:pt x="3373755" y="0"/>
                </a:cubicBezTo>
                <a:lnTo>
                  <a:pt x="3369310" y="0"/>
                </a:lnTo>
                <a:cubicBezTo>
                  <a:pt x="3368675" y="1270"/>
                  <a:pt x="3368040" y="3175"/>
                  <a:pt x="3367405" y="4445"/>
                </a:cubicBezTo>
                <a:cubicBezTo>
                  <a:pt x="3084830" y="725170"/>
                  <a:pt x="2369185" y="915035"/>
                  <a:pt x="2157095" y="1131570"/>
                </a:cubicBezTo>
                <a:cubicBezTo>
                  <a:pt x="1911350" y="1354455"/>
                  <a:pt x="1860550" y="1665605"/>
                  <a:pt x="1953895" y="1948180"/>
                </a:cubicBezTo>
                <a:lnTo>
                  <a:pt x="1956435" y="1948180"/>
                </a:lnTo>
                <a:cubicBezTo>
                  <a:pt x="1951990" y="1934210"/>
                  <a:pt x="1947545" y="1918970"/>
                  <a:pt x="1943735" y="1903095"/>
                </a:cubicBezTo>
                <a:cubicBezTo>
                  <a:pt x="1861820" y="1584325"/>
                  <a:pt x="1948815" y="1292860"/>
                  <a:pt x="2221865" y="1081405"/>
                </a:cubicBezTo>
                <a:close/>
              </a:path>
            </a:pathLst>
          </a:custGeom>
          <a:gradFill>
            <a:gsLst>
              <a:gs pos="0">
                <a:srgbClr val="08303F">
                  <a:alpha val="12549"/>
                  <a:alpha val="15080"/>
                </a:srgbClr>
              </a:gs>
              <a:gs pos="100000">
                <a:srgbClr val="000000">
                  <a:alpha val="30980"/>
                  <a:alpha val="15080"/>
                </a:srgbClr>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5"/>
          <p:cNvSpPr/>
          <p:nvPr/>
        </p:nvSpPr>
        <p:spPr>
          <a:xfrm>
            <a:off x="-1631526" y="3519949"/>
            <a:ext cx="4361569" cy="4289199"/>
          </a:xfrm>
          <a:custGeom>
            <a:avLst/>
            <a:gdLst/>
            <a:ahLst/>
            <a:cxnLst/>
            <a:rect l="l" t="t" r="r" b="b"/>
            <a:pathLst>
              <a:path w="3947121" h="3881628" extrusionOk="0">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chemeClr val="accent1">
                  <a:alpha val="15080"/>
                </a:schemeClr>
              </a:gs>
              <a:gs pos="100000">
                <a:schemeClr val="accent3">
                  <a:alpha val="15080"/>
                </a:scheme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5"/>
          <p:cNvSpPr/>
          <p:nvPr/>
        </p:nvSpPr>
        <p:spPr>
          <a:xfrm>
            <a:off x="6724812" y="-1869092"/>
            <a:ext cx="3947121" cy="3881628"/>
          </a:xfrm>
          <a:custGeom>
            <a:avLst/>
            <a:gdLst/>
            <a:ahLst/>
            <a:cxnLst/>
            <a:rect l="l" t="t" r="r" b="b"/>
            <a:pathLst>
              <a:path w="3947121" h="3881628" extrusionOk="0">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chemeClr val="accent4">
                  <a:alpha val="15080"/>
                </a:schemeClr>
              </a:gs>
              <a:gs pos="100000">
                <a:schemeClr val="accent1">
                  <a:alpha val="15080"/>
                </a:scheme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34" name="Google Shape;34;p5"/>
          <p:cNvCxnSpPr/>
          <p:nvPr/>
        </p:nvCxnSpPr>
        <p:spPr>
          <a:xfrm>
            <a:off x="-6" y="1260950"/>
            <a:ext cx="840900" cy="0"/>
          </a:xfrm>
          <a:prstGeom prst="straightConnector1">
            <a:avLst/>
          </a:prstGeom>
          <a:noFill/>
          <a:ln w="9525" cap="flat" cmpd="sng">
            <a:solidFill>
              <a:schemeClr val="lt2"/>
            </a:solidFill>
            <a:prstDash val="solid"/>
            <a:round/>
            <a:headEnd type="none" w="med" len="med"/>
            <a:tailEnd type="diamond" w="med" len="med"/>
          </a:ln>
        </p:spPr>
      </p:cxnSp>
      <p:sp>
        <p:nvSpPr>
          <p:cNvPr id="35" name="Google Shape;35;p5"/>
          <p:cNvSpPr txBox="1">
            <a:spLocks noGrp="1"/>
          </p:cNvSpPr>
          <p:nvPr>
            <p:ph type="title"/>
          </p:nvPr>
        </p:nvSpPr>
        <p:spPr>
          <a:xfrm>
            <a:off x="975250" y="1065267"/>
            <a:ext cx="7193400" cy="393600"/>
          </a:xfrm>
          <a:prstGeom prst="rect">
            <a:avLst/>
          </a:prstGeom>
        </p:spPr>
        <p:txBody>
          <a:bodyPr spcFirstLastPara="1" wrap="square" lIns="0" tIns="0" rIns="0" bIns="0" anchor="ctr"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6" name="Google Shape;36;p5"/>
          <p:cNvSpPr txBox="1">
            <a:spLocks noGrp="1"/>
          </p:cNvSpPr>
          <p:nvPr>
            <p:ph type="body" idx="1"/>
          </p:nvPr>
        </p:nvSpPr>
        <p:spPr>
          <a:xfrm>
            <a:off x="975250" y="1575121"/>
            <a:ext cx="7193400" cy="2702700"/>
          </a:xfrm>
          <a:prstGeom prst="rect">
            <a:avLst/>
          </a:prstGeom>
        </p:spPr>
        <p:txBody>
          <a:bodyPr spcFirstLastPara="1" wrap="square" lIns="0" tIns="0" rIns="0" bIns="0"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37" name="Google Shape;37;p5"/>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8"/>
          <p:cNvSpPr/>
          <p:nvPr/>
        </p:nvSpPr>
        <p:spPr>
          <a:xfrm>
            <a:off x="0" y="4"/>
            <a:ext cx="9144762" cy="5143195"/>
          </a:xfrm>
          <a:custGeom>
            <a:avLst/>
            <a:gdLst/>
            <a:ahLst/>
            <a:cxnLst/>
            <a:rect l="l" t="t" r="r" b="b"/>
            <a:pathLst>
              <a:path w="3463925" h="1948180" extrusionOk="0">
                <a:moveTo>
                  <a:pt x="1400810" y="701040"/>
                </a:moveTo>
                <a:cubicBezTo>
                  <a:pt x="1554480" y="628015"/>
                  <a:pt x="1735455" y="576580"/>
                  <a:pt x="1906905" y="509905"/>
                </a:cubicBezTo>
                <a:cubicBezTo>
                  <a:pt x="2207260" y="390525"/>
                  <a:pt x="2476500" y="236220"/>
                  <a:pt x="2668270" y="7620"/>
                </a:cubicBezTo>
                <a:cubicBezTo>
                  <a:pt x="2670810" y="5080"/>
                  <a:pt x="2672715" y="2540"/>
                  <a:pt x="2674620" y="0"/>
                </a:cubicBezTo>
                <a:lnTo>
                  <a:pt x="2669540" y="0"/>
                </a:lnTo>
                <a:cubicBezTo>
                  <a:pt x="2609215" y="73660"/>
                  <a:pt x="2535555" y="144145"/>
                  <a:pt x="2451100" y="208915"/>
                </a:cubicBezTo>
                <a:cubicBezTo>
                  <a:pt x="2219960" y="386715"/>
                  <a:pt x="1948815" y="499110"/>
                  <a:pt x="1618615" y="607695"/>
                </a:cubicBezTo>
                <a:cubicBezTo>
                  <a:pt x="981710" y="837565"/>
                  <a:pt x="421005" y="1278890"/>
                  <a:pt x="268605" y="1948180"/>
                </a:cubicBezTo>
                <a:lnTo>
                  <a:pt x="272415" y="1948180"/>
                </a:lnTo>
                <a:cubicBezTo>
                  <a:pt x="280670" y="1909445"/>
                  <a:pt x="292735" y="1861820"/>
                  <a:pt x="310515" y="1808480"/>
                </a:cubicBezTo>
                <a:cubicBezTo>
                  <a:pt x="487045" y="1278255"/>
                  <a:pt x="922020" y="916305"/>
                  <a:pt x="1400810" y="701040"/>
                </a:cubicBezTo>
                <a:close/>
                <a:moveTo>
                  <a:pt x="1494790" y="636905"/>
                </a:moveTo>
                <a:cubicBezTo>
                  <a:pt x="1871980" y="502285"/>
                  <a:pt x="2175510" y="288290"/>
                  <a:pt x="2399030" y="0"/>
                </a:cubicBezTo>
                <a:lnTo>
                  <a:pt x="2394585" y="0"/>
                </a:lnTo>
                <a:cubicBezTo>
                  <a:pt x="2171700" y="286385"/>
                  <a:pt x="1869440" y="499110"/>
                  <a:pt x="1493520" y="633095"/>
                </a:cubicBezTo>
                <a:cubicBezTo>
                  <a:pt x="1238250" y="723265"/>
                  <a:pt x="1012825" y="842010"/>
                  <a:pt x="822325" y="985520"/>
                </a:cubicBezTo>
                <a:cubicBezTo>
                  <a:pt x="664845" y="1104900"/>
                  <a:pt x="530225" y="1242695"/>
                  <a:pt x="421005" y="1395730"/>
                </a:cubicBezTo>
                <a:cubicBezTo>
                  <a:pt x="338455" y="1512570"/>
                  <a:pt x="269875" y="1638300"/>
                  <a:pt x="218440" y="1769745"/>
                </a:cubicBezTo>
                <a:cubicBezTo>
                  <a:pt x="191135" y="1839595"/>
                  <a:pt x="172720" y="1899920"/>
                  <a:pt x="159385" y="1947545"/>
                </a:cubicBezTo>
                <a:lnTo>
                  <a:pt x="163195" y="1947545"/>
                </a:lnTo>
                <a:cubicBezTo>
                  <a:pt x="196215" y="1826895"/>
                  <a:pt x="266700" y="1619250"/>
                  <a:pt x="424180" y="1397635"/>
                </a:cubicBezTo>
                <a:cubicBezTo>
                  <a:pt x="666115" y="1057910"/>
                  <a:pt x="1026160" y="802005"/>
                  <a:pt x="1494790" y="636905"/>
                </a:cubicBezTo>
                <a:close/>
                <a:moveTo>
                  <a:pt x="1416050" y="729615"/>
                </a:moveTo>
                <a:cubicBezTo>
                  <a:pt x="1593215" y="650875"/>
                  <a:pt x="1811655" y="605155"/>
                  <a:pt x="2009775" y="538480"/>
                </a:cubicBezTo>
                <a:cubicBezTo>
                  <a:pt x="2341245" y="423545"/>
                  <a:pt x="2634615" y="259080"/>
                  <a:pt x="2834005" y="635"/>
                </a:cubicBezTo>
                <a:cubicBezTo>
                  <a:pt x="2834005" y="635"/>
                  <a:pt x="2834640" y="0"/>
                  <a:pt x="2834640" y="0"/>
                </a:cubicBezTo>
                <a:lnTo>
                  <a:pt x="2825115" y="0"/>
                </a:lnTo>
                <a:cubicBezTo>
                  <a:pt x="2410460" y="525780"/>
                  <a:pt x="1717675" y="580390"/>
                  <a:pt x="1426210" y="717550"/>
                </a:cubicBezTo>
                <a:cubicBezTo>
                  <a:pt x="884555" y="936625"/>
                  <a:pt x="456565" y="1348740"/>
                  <a:pt x="371475" y="1932940"/>
                </a:cubicBezTo>
                <a:cubicBezTo>
                  <a:pt x="370205" y="1938655"/>
                  <a:pt x="369570" y="1943735"/>
                  <a:pt x="369570" y="1947545"/>
                </a:cubicBezTo>
                <a:lnTo>
                  <a:pt x="377190" y="1947545"/>
                </a:lnTo>
                <a:cubicBezTo>
                  <a:pt x="380365" y="1931670"/>
                  <a:pt x="380365" y="1910080"/>
                  <a:pt x="385445" y="1891030"/>
                </a:cubicBezTo>
                <a:cubicBezTo>
                  <a:pt x="487680" y="1321435"/>
                  <a:pt x="912495" y="936625"/>
                  <a:pt x="1416050" y="729615"/>
                </a:cubicBezTo>
                <a:close/>
                <a:moveTo>
                  <a:pt x="1200785" y="669925"/>
                </a:moveTo>
                <a:cubicBezTo>
                  <a:pt x="1520190" y="516890"/>
                  <a:pt x="1812290" y="278130"/>
                  <a:pt x="2011680" y="635"/>
                </a:cubicBezTo>
                <a:lnTo>
                  <a:pt x="2011045" y="635"/>
                </a:lnTo>
                <a:cubicBezTo>
                  <a:pt x="1823720" y="238760"/>
                  <a:pt x="1636395" y="414020"/>
                  <a:pt x="1387475" y="565150"/>
                </a:cubicBezTo>
                <a:cubicBezTo>
                  <a:pt x="1294765" y="623570"/>
                  <a:pt x="1196975" y="664210"/>
                  <a:pt x="1043940" y="747395"/>
                </a:cubicBezTo>
                <a:cubicBezTo>
                  <a:pt x="408940" y="1102995"/>
                  <a:pt x="117475" y="1584960"/>
                  <a:pt x="635" y="1842135"/>
                </a:cubicBezTo>
                <a:lnTo>
                  <a:pt x="635" y="1845945"/>
                </a:lnTo>
                <a:cubicBezTo>
                  <a:pt x="143510" y="1553210"/>
                  <a:pt x="460375" y="1025525"/>
                  <a:pt x="1200785" y="669925"/>
                </a:cubicBezTo>
                <a:close/>
                <a:moveTo>
                  <a:pt x="1085215" y="777240"/>
                </a:moveTo>
                <a:cubicBezTo>
                  <a:pt x="1220470" y="701040"/>
                  <a:pt x="1378585" y="645795"/>
                  <a:pt x="1512570" y="577215"/>
                </a:cubicBezTo>
                <a:cubicBezTo>
                  <a:pt x="1786890" y="436245"/>
                  <a:pt x="2027555" y="239395"/>
                  <a:pt x="2205990" y="0"/>
                </a:cubicBezTo>
                <a:lnTo>
                  <a:pt x="2205355" y="0"/>
                </a:lnTo>
                <a:cubicBezTo>
                  <a:pt x="1725295" y="589280"/>
                  <a:pt x="1349375" y="606425"/>
                  <a:pt x="1010920" y="814705"/>
                </a:cubicBezTo>
                <a:cubicBezTo>
                  <a:pt x="555625" y="1078865"/>
                  <a:pt x="233680" y="1461135"/>
                  <a:pt x="65405" y="1915795"/>
                </a:cubicBezTo>
                <a:cubicBezTo>
                  <a:pt x="61595" y="1927860"/>
                  <a:pt x="56515" y="1939290"/>
                  <a:pt x="53340" y="1947545"/>
                </a:cubicBezTo>
                <a:lnTo>
                  <a:pt x="57785" y="1947545"/>
                </a:lnTo>
                <a:cubicBezTo>
                  <a:pt x="236855" y="1443990"/>
                  <a:pt x="591185" y="1043940"/>
                  <a:pt x="1085215" y="777240"/>
                </a:cubicBezTo>
                <a:close/>
                <a:moveTo>
                  <a:pt x="1537335" y="734060"/>
                </a:moveTo>
                <a:cubicBezTo>
                  <a:pt x="1670050" y="677545"/>
                  <a:pt x="1836420" y="636905"/>
                  <a:pt x="2004695" y="582295"/>
                </a:cubicBezTo>
                <a:cubicBezTo>
                  <a:pt x="2353310" y="463550"/>
                  <a:pt x="2665095" y="290195"/>
                  <a:pt x="2869565" y="13335"/>
                </a:cubicBezTo>
                <a:cubicBezTo>
                  <a:pt x="2872740" y="8890"/>
                  <a:pt x="2876550" y="3810"/>
                  <a:pt x="2879725" y="0"/>
                </a:cubicBezTo>
                <a:lnTo>
                  <a:pt x="2874645" y="0"/>
                </a:lnTo>
                <a:cubicBezTo>
                  <a:pt x="2872105" y="4445"/>
                  <a:pt x="2870200" y="8890"/>
                  <a:pt x="2866390" y="12065"/>
                </a:cubicBezTo>
                <a:cubicBezTo>
                  <a:pt x="2736215" y="193675"/>
                  <a:pt x="2529205" y="343535"/>
                  <a:pt x="2345055" y="436245"/>
                </a:cubicBezTo>
                <a:cubicBezTo>
                  <a:pt x="2165985" y="532130"/>
                  <a:pt x="1938655" y="601980"/>
                  <a:pt x="1710690" y="667385"/>
                </a:cubicBezTo>
                <a:cubicBezTo>
                  <a:pt x="1554480" y="717550"/>
                  <a:pt x="1412875" y="778510"/>
                  <a:pt x="1284605" y="849630"/>
                </a:cubicBezTo>
                <a:cubicBezTo>
                  <a:pt x="862330" y="1081405"/>
                  <a:pt x="559435" y="1460500"/>
                  <a:pt x="504825" y="1937385"/>
                </a:cubicBezTo>
                <a:cubicBezTo>
                  <a:pt x="504190" y="1941195"/>
                  <a:pt x="504190" y="1944370"/>
                  <a:pt x="503555" y="1947545"/>
                </a:cubicBezTo>
                <a:lnTo>
                  <a:pt x="507365" y="1947545"/>
                </a:lnTo>
                <a:cubicBezTo>
                  <a:pt x="508635" y="1932305"/>
                  <a:pt x="510540" y="1916430"/>
                  <a:pt x="513080" y="1898015"/>
                </a:cubicBezTo>
                <a:cubicBezTo>
                  <a:pt x="597535" y="1336675"/>
                  <a:pt x="1005840" y="945515"/>
                  <a:pt x="1537335" y="734060"/>
                </a:cubicBezTo>
                <a:close/>
                <a:moveTo>
                  <a:pt x="2145030" y="621030"/>
                </a:moveTo>
                <a:cubicBezTo>
                  <a:pt x="2531745" y="469265"/>
                  <a:pt x="2811145" y="259080"/>
                  <a:pt x="2966085" y="0"/>
                </a:cubicBezTo>
                <a:lnTo>
                  <a:pt x="2962910" y="0"/>
                </a:lnTo>
                <a:cubicBezTo>
                  <a:pt x="2948940" y="22225"/>
                  <a:pt x="2938145" y="38735"/>
                  <a:pt x="2925445" y="57150"/>
                </a:cubicBezTo>
                <a:cubicBezTo>
                  <a:pt x="2746375" y="311150"/>
                  <a:pt x="2455545" y="508635"/>
                  <a:pt x="2054225" y="650875"/>
                </a:cubicBezTo>
                <a:cubicBezTo>
                  <a:pt x="1846580" y="718185"/>
                  <a:pt x="1671320" y="774065"/>
                  <a:pt x="1514475" y="860425"/>
                </a:cubicBezTo>
                <a:cubicBezTo>
                  <a:pt x="1129030" y="1062990"/>
                  <a:pt x="827405" y="1400175"/>
                  <a:pt x="770255" y="1866900"/>
                </a:cubicBezTo>
                <a:cubicBezTo>
                  <a:pt x="768985" y="1880235"/>
                  <a:pt x="763270" y="1925955"/>
                  <a:pt x="763270" y="1947545"/>
                </a:cubicBezTo>
                <a:lnTo>
                  <a:pt x="767080" y="1947545"/>
                </a:lnTo>
                <a:cubicBezTo>
                  <a:pt x="776605" y="1826895"/>
                  <a:pt x="790575" y="1705610"/>
                  <a:pt x="864235" y="1530985"/>
                </a:cubicBezTo>
                <a:cubicBezTo>
                  <a:pt x="1170940" y="831215"/>
                  <a:pt x="1978025" y="701040"/>
                  <a:pt x="2145030" y="621030"/>
                </a:cubicBezTo>
                <a:close/>
                <a:moveTo>
                  <a:pt x="1287145" y="1104900"/>
                </a:moveTo>
                <a:cubicBezTo>
                  <a:pt x="1632585" y="795655"/>
                  <a:pt x="1962785" y="748030"/>
                  <a:pt x="2204085" y="642620"/>
                </a:cubicBezTo>
                <a:cubicBezTo>
                  <a:pt x="2520950" y="509905"/>
                  <a:pt x="2813050" y="320675"/>
                  <a:pt x="2994660" y="26670"/>
                </a:cubicBezTo>
                <a:cubicBezTo>
                  <a:pt x="3001010" y="16510"/>
                  <a:pt x="3006090" y="8255"/>
                  <a:pt x="3010535" y="0"/>
                </a:cubicBezTo>
                <a:lnTo>
                  <a:pt x="3006725" y="0"/>
                </a:lnTo>
                <a:cubicBezTo>
                  <a:pt x="2926715" y="133985"/>
                  <a:pt x="2829560" y="247650"/>
                  <a:pt x="2698750" y="353060"/>
                </a:cubicBezTo>
                <a:cubicBezTo>
                  <a:pt x="2287270" y="677545"/>
                  <a:pt x="1939925" y="702310"/>
                  <a:pt x="1651635" y="853440"/>
                </a:cubicBezTo>
                <a:cubicBezTo>
                  <a:pt x="1227455" y="1064260"/>
                  <a:pt x="924560" y="1421765"/>
                  <a:pt x="895985" y="1906905"/>
                </a:cubicBezTo>
                <a:cubicBezTo>
                  <a:pt x="895350" y="1915795"/>
                  <a:pt x="894715" y="1932940"/>
                  <a:pt x="894715" y="1947545"/>
                </a:cubicBezTo>
                <a:lnTo>
                  <a:pt x="898525" y="1947545"/>
                </a:lnTo>
                <a:cubicBezTo>
                  <a:pt x="903605" y="1631950"/>
                  <a:pt x="1039495" y="1331595"/>
                  <a:pt x="1287145" y="1104900"/>
                </a:cubicBezTo>
                <a:close/>
                <a:moveTo>
                  <a:pt x="1116965" y="1049655"/>
                </a:moveTo>
                <a:cubicBezTo>
                  <a:pt x="1315720" y="883920"/>
                  <a:pt x="1572260" y="755015"/>
                  <a:pt x="1880235" y="665480"/>
                </a:cubicBezTo>
                <a:cubicBezTo>
                  <a:pt x="2376805" y="521335"/>
                  <a:pt x="2727960" y="297180"/>
                  <a:pt x="2924175" y="0"/>
                </a:cubicBezTo>
                <a:lnTo>
                  <a:pt x="2919730" y="0"/>
                </a:lnTo>
                <a:cubicBezTo>
                  <a:pt x="2723515" y="295910"/>
                  <a:pt x="2373630" y="518795"/>
                  <a:pt x="1879600" y="662305"/>
                </a:cubicBezTo>
                <a:cubicBezTo>
                  <a:pt x="1571625" y="751205"/>
                  <a:pt x="1314450" y="880745"/>
                  <a:pt x="1115060" y="1047115"/>
                </a:cubicBezTo>
                <a:cubicBezTo>
                  <a:pt x="955675" y="1179830"/>
                  <a:pt x="832485" y="1336675"/>
                  <a:pt x="749935" y="1512570"/>
                </a:cubicBezTo>
                <a:cubicBezTo>
                  <a:pt x="676275" y="1669415"/>
                  <a:pt x="648335" y="1812290"/>
                  <a:pt x="638175" y="1905000"/>
                </a:cubicBezTo>
                <a:cubicBezTo>
                  <a:pt x="636270" y="1920240"/>
                  <a:pt x="635000" y="1934210"/>
                  <a:pt x="634365" y="1947545"/>
                </a:cubicBezTo>
                <a:lnTo>
                  <a:pt x="638175" y="1947545"/>
                </a:lnTo>
                <a:cubicBezTo>
                  <a:pt x="639445" y="1934210"/>
                  <a:pt x="640715" y="1920240"/>
                  <a:pt x="641985" y="1905000"/>
                </a:cubicBezTo>
                <a:cubicBezTo>
                  <a:pt x="652145" y="1812925"/>
                  <a:pt x="680085" y="1670050"/>
                  <a:pt x="753110" y="1513840"/>
                </a:cubicBezTo>
                <a:cubicBezTo>
                  <a:pt x="835660" y="1338580"/>
                  <a:pt x="958215" y="1182370"/>
                  <a:pt x="1116965" y="1049655"/>
                </a:cubicBezTo>
                <a:close/>
                <a:moveTo>
                  <a:pt x="1054735" y="687705"/>
                </a:moveTo>
                <a:cubicBezTo>
                  <a:pt x="1353820" y="519430"/>
                  <a:pt x="1622425" y="276860"/>
                  <a:pt x="1821815" y="0"/>
                </a:cubicBezTo>
                <a:lnTo>
                  <a:pt x="1813560" y="0"/>
                </a:lnTo>
                <a:cubicBezTo>
                  <a:pt x="1808480" y="6985"/>
                  <a:pt x="1804670" y="14605"/>
                  <a:pt x="1801495" y="17145"/>
                </a:cubicBezTo>
                <a:cubicBezTo>
                  <a:pt x="1564640" y="325120"/>
                  <a:pt x="1331595" y="527685"/>
                  <a:pt x="959485" y="734695"/>
                </a:cubicBezTo>
                <a:cubicBezTo>
                  <a:pt x="535940" y="993140"/>
                  <a:pt x="263525" y="1299210"/>
                  <a:pt x="83185" y="1553210"/>
                </a:cubicBezTo>
                <a:cubicBezTo>
                  <a:pt x="52705" y="1596390"/>
                  <a:pt x="25400" y="1637665"/>
                  <a:pt x="0" y="1676400"/>
                </a:cubicBezTo>
                <a:lnTo>
                  <a:pt x="0" y="1689735"/>
                </a:lnTo>
                <a:cubicBezTo>
                  <a:pt x="182880" y="1403350"/>
                  <a:pt x="501650" y="999490"/>
                  <a:pt x="1054735" y="687705"/>
                </a:cubicBezTo>
                <a:close/>
                <a:moveTo>
                  <a:pt x="1014095" y="627380"/>
                </a:moveTo>
                <a:cubicBezTo>
                  <a:pt x="1233805" y="466090"/>
                  <a:pt x="1443355" y="249555"/>
                  <a:pt x="1621155" y="9525"/>
                </a:cubicBezTo>
                <a:cubicBezTo>
                  <a:pt x="1624330" y="5080"/>
                  <a:pt x="1626235" y="2540"/>
                  <a:pt x="1628140" y="0"/>
                </a:cubicBezTo>
                <a:lnTo>
                  <a:pt x="1623695" y="0"/>
                </a:lnTo>
                <a:cubicBezTo>
                  <a:pt x="1622425" y="2540"/>
                  <a:pt x="1620520" y="5080"/>
                  <a:pt x="1618615" y="6985"/>
                </a:cubicBezTo>
                <a:cubicBezTo>
                  <a:pt x="1432560" y="257810"/>
                  <a:pt x="1214120" y="480695"/>
                  <a:pt x="984250" y="644525"/>
                </a:cubicBezTo>
                <a:cubicBezTo>
                  <a:pt x="578485" y="911860"/>
                  <a:pt x="280035" y="1190625"/>
                  <a:pt x="1270" y="1565275"/>
                </a:cubicBezTo>
                <a:lnTo>
                  <a:pt x="1270" y="1570990"/>
                </a:lnTo>
                <a:cubicBezTo>
                  <a:pt x="53340" y="1500505"/>
                  <a:pt x="111125" y="1427480"/>
                  <a:pt x="177165" y="1350645"/>
                </a:cubicBezTo>
                <a:cubicBezTo>
                  <a:pt x="478790" y="1002030"/>
                  <a:pt x="704850" y="840105"/>
                  <a:pt x="1014095" y="627380"/>
                </a:cubicBezTo>
                <a:close/>
                <a:moveTo>
                  <a:pt x="461645" y="0"/>
                </a:moveTo>
                <a:cubicBezTo>
                  <a:pt x="280035" y="238760"/>
                  <a:pt x="122555" y="529590"/>
                  <a:pt x="21590" y="799465"/>
                </a:cubicBezTo>
                <a:cubicBezTo>
                  <a:pt x="14605" y="820420"/>
                  <a:pt x="6985" y="837565"/>
                  <a:pt x="635" y="852170"/>
                </a:cubicBezTo>
                <a:lnTo>
                  <a:pt x="635" y="859155"/>
                </a:lnTo>
                <a:cubicBezTo>
                  <a:pt x="144780" y="488950"/>
                  <a:pt x="250825" y="304800"/>
                  <a:pt x="462280" y="0"/>
                </a:cubicBezTo>
                <a:lnTo>
                  <a:pt x="461645" y="0"/>
                </a:lnTo>
                <a:close/>
                <a:moveTo>
                  <a:pt x="264795" y="0"/>
                </a:moveTo>
                <a:cubicBezTo>
                  <a:pt x="159385" y="142875"/>
                  <a:pt x="69850" y="294005"/>
                  <a:pt x="0" y="448310"/>
                </a:cubicBezTo>
                <a:lnTo>
                  <a:pt x="0" y="457200"/>
                </a:lnTo>
                <a:cubicBezTo>
                  <a:pt x="70485" y="299720"/>
                  <a:pt x="161290" y="145415"/>
                  <a:pt x="269240" y="0"/>
                </a:cubicBezTo>
                <a:lnTo>
                  <a:pt x="264795" y="0"/>
                </a:lnTo>
                <a:close/>
                <a:moveTo>
                  <a:pt x="1915795" y="800100"/>
                </a:moveTo>
                <a:cubicBezTo>
                  <a:pt x="2386330" y="637540"/>
                  <a:pt x="2766060" y="452755"/>
                  <a:pt x="3013075" y="73025"/>
                </a:cubicBezTo>
                <a:cubicBezTo>
                  <a:pt x="3027045" y="50800"/>
                  <a:pt x="3042285" y="24765"/>
                  <a:pt x="3055620" y="0"/>
                </a:cubicBezTo>
                <a:lnTo>
                  <a:pt x="3048000" y="0"/>
                </a:lnTo>
                <a:cubicBezTo>
                  <a:pt x="2884805" y="289560"/>
                  <a:pt x="2638425" y="474980"/>
                  <a:pt x="2360930" y="612775"/>
                </a:cubicBezTo>
                <a:cubicBezTo>
                  <a:pt x="2150110" y="722630"/>
                  <a:pt x="1862455" y="790575"/>
                  <a:pt x="1660525" y="913130"/>
                </a:cubicBezTo>
                <a:cubicBezTo>
                  <a:pt x="1323975" y="1103630"/>
                  <a:pt x="1060450" y="1414780"/>
                  <a:pt x="1025525" y="1849120"/>
                </a:cubicBezTo>
                <a:cubicBezTo>
                  <a:pt x="1025525" y="1864360"/>
                  <a:pt x="1019810" y="1922780"/>
                  <a:pt x="1022350" y="1948180"/>
                </a:cubicBezTo>
                <a:lnTo>
                  <a:pt x="1029335" y="1948180"/>
                </a:lnTo>
                <a:cubicBezTo>
                  <a:pt x="1031240" y="1856740"/>
                  <a:pt x="1037590" y="1717675"/>
                  <a:pt x="1092200" y="1567180"/>
                </a:cubicBezTo>
                <a:cubicBezTo>
                  <a:pt x="1229360" y="1187450"/>
                  <a:pt x="1541145" y="948690"/>
                  <a:pt x="1915795" y="800100"/>
                </a:cubicBezTo>
                <a:close/>
                <a:moveTo>
                  <a:pt x="160020" y="0"/>
                </a:moveTo>
                <a:lnTo>
                  <a:pt x="156845" y="0"/>
                </a:lnTo>
                <a:cubicBezTo>
                  <a:pt x="97790" y="80010"/>
                  <a:pt x="47625" y="167005"/>
                  <a:pt x="635" y="254635"/>
                </a:cubicBezTo>
                <a:lnTo>
                  <a:pt x="635" y="261620"/>
                </a:lnTo>
                <a:cubicBezTo>
                  <a:pt x="47625" y="173990"/>
                  <a:pt x="99695" y="88900"/>
                  <a:pt x="156210" y="5715"/>
                </a:cubicBezTo>
                <a:cubicBezTo>
                  <a:pt x="157480" y="3810"/>
                  <a:pt x="158750" y="1905"/>
                  <a:pt x="160020" y="0"/>
                </a:cubicBezTo>
                <a:close/>
                <a:moveTo>
                  <a:pt x="47625" y="0"/>
                </a:moveTo>
                <a:cubicBezTo>
                  <a:pt x="31750" y="24765"/>
                  <a:pt x="15875" y="50165"/>
                  <a:pt x="635" y="75565"/>
                </a:cubicBezTo>
                <a:lnTo>
                  <a:pt x="635" y="89535"/>
                </a:lnTo>
                <a:cubicBezTo>
                  <a:pt x="18415" y="59690"/>
                  <a:pt x="36830" y="29845"/>
                  <a:pt x="55880" y="0"/>
                </a:cubicBezTo>
                <a:lnTo>
                  <a:pt x="47625" y="0"/>
                </a:lnTo>
                <a:close/>
                <a:moveTo>
                  <a:pt x="656590" y="0"/>
                </a:moveTo>
                <a:lnTo>
                  <a:pt x="656590" y="0"/>
                </a:lnTo>
                <a:cubicBezTo>
                  <a:pt x="276860" y="514350"/>
                  <a:pt x="219710" y="727710"/>
                  <a:pt x="635" y="1074420"/>
                </a:cubicBezTo>
                <a:lnTo>
                  <a:pt x="635" y="1081405"/>
                </a:lnTo>
                <a:cubicBezTo>
                  <a:pt x="39370" y="1020445"/>
                  <a:pt x="78740" y="955040"/>
                  <a:pt x="116205" y="887095"/>
                </a:cubicBezTo>
                <a:cubicBezTo>
                  <a:pt x="334645" y="472440"/>
                  <a:pt x="442595" y="308610"/>
                  <a:pt x="656590" y="0"/>
                </a:cubicBezTo>
                <a:close/>
                <a:moveTo>
                  <a:pt x="759460" y="719455"/>
                </a:moveTo>
                <a:cubicBezTo>
                  <a:pt x="957580" y="563245"/>
                  <a:pt x="1143635" y="373380"/>
                  <a:pt x="1329055" y="139065"/>
                </a:cubicBezTo>
                <a:cubicBezTo>
                  <a:pt x="1365885" y="92710"/>
                  <a:pt x="1400810" y="45720"/>
                  <a:pt x="1435100" y="0"/>
                </a:cubicBezTo>
                <a:lnTo>
                  <a:pt x="1430655" y="0"/>
                </a:lnTo>
                <a:cubicBezTo>
                  <a:pt x="1397635" y="45085"/>
                  <a:pt x="1362710" y="90805"/>
                  <a:pt x="1326515" y="136525"/>
                </a:cubicBezTo>
                <a:cubicBezTo>
                  <a:pt x="1141730" y="370205"/>
                  <a:pt x="955675" y="560070"/>
                  <a:pt x="758190" y="715645"/>
                </a:cubicBezTo>
                <a:cubicBezTo>
                  <a:pt x="438785" y="967740"/>
                  <a:pt x="190500" y="1238885"/>
                  <a:pt x="1270" y="1471295"/>
                </a:cubicBezTo>
                <a:lnTo>
                  <a:pt x="1270" y="1477010"/>
                </a:lnTo>
                <a:cubicBezTo>
                  <a:pt x="189865" y="1244600"/>
                  <a:pt x="438785" y="972185"/>
                  <a:pt x="759460" y="719455"/>
                </a:cubicBezTo>
                <a:close/>
                <a:moveTo>
                  <a:pt x="612775" y="735330"/>
                </a:moveTo>
                <a:cubicBezTo>
                  <a:pt x="857885" y="502285"/>
                  <a:pt x="1064260" y="241300"/>
                  <a:pt x="1241425" y="0"/>
                </a:cubicBezTo>
                <a:lnTo>
                  <a:pt x="1236980" y="0"/>
                </a:lnTo>
                <a:cubicBezTo>
                  <a:pt x="1060450" y="240665"/>
                  <a:pt x="854075" y="501015"/>
                  <a:pt x="610235" y="732790"/>
                </a:cubicBezTo>
                <a:cubicBezTo>
                  <a:pt x="374650" y="956945"/>
                  <a:pt x="171450" y="1183640"/>
                  <a:pt x="635" y="1386205"/>
                </a:cubicBezTo>
                <a:lnTo>
                  <a:pt x="635" y="1391920"/>
                </a:lnTo>
                <a:cubicBezTo>
                  <a:pt x="172085" y="1188720"/>
                  <a:pt x="375920" y="960755"/>
                  <a:pt x="612775" y="735330"/>
                </a:cubicBezTo>
                <a:close/>
                <a:moveTo>
                  <a:pt x="855345" y="0"/>
                </a:moveTo>
                <a:lnTo>
                  <a:pt x="846455" y="0"/>
                </a:lnTo>
                <a:cubicBezTo>
                  <a:pt x="830580" y="21590"/>
                  <a:pt x="815975" y="41910"/>
                  <a:pt x="799465" y="64770"/>
                </a:cubicBezTo>
                <a:cubicBezTo>
                  <a:pt x="548005" y="409575"/>
                  <a:pt x="299720" y="803910"/>
                  <a:pt x="38100" y="1149985"/>
                </a:cubicBezTo>
                <a:cubicBezTo>
                  <a:pt x="31750" y="1160780"/>
                  <a:pt x="13970" y="1180465"/>
                  <a:pt x="635" y="1198245"/>
                </a:cubicBezTo>
                <a:lnTo>
                  <a:pt x="635" y="1209675"/>
                </a:lnTo>
                <a:cubicBezTo>
                  <a:pt x="107315" y="1076960"/>
                  <a:pt x="223520" y="908050"/>
                  <a:pt x="326390" y="760095"/>
                </a:cubicBezTo>
                <a:cubicBezTo>
                  <a:pt x="502285" y="501650"/>
                  <a:pt x="683895" y="234950"/>
                  <a:pt x="855345" y="0"/>
                </a:cubicBezTo>
                <a:close/>
                <a:moveTo>
                  <a:pt x="563880" y="634365"/>
                </a:moveTo>
                <a:cubicBezTo>
                  <a:pt x="735965" y="422910"/>
                  <a:pt x="905510" y="198120"/>
                  <a:pt x="1045845" y="0"/>
                </a:cubicBezTo>
                <a:lnTo>
                  <a:pt x="1045210" y="0"/>
                </a:lnTo>
                <a:cubicBezTo>
                  <a:pt x="947420" y="123190"/>
                  <a:pt x="851535" y="266065"/>
                  <a:pt x="744220" y="401320"/>
                </a:cubicBezTo>
                <a:cubicBezTo>
                  <a:pt x="508000" y="713105"/>
                  <a:pt x="225425" y="1017270"/>
                  <a:pt x="635" y="1303020"/>
                </a:cubicBezTo>
                <a:lnTo>
                  <a:pt x="635" y="1306830"/>
                </a:lnTo>
                <a:cubicBezTo>
                  <a:pt x="8255" y="1296670"/>
                  <a:pt x="17145" y="1285240"/>
                  <a:pt x="24130" y="1277620"/>
                </a:cubicBezTo>
                <a:cubicBezTo>
                  <a:pt x="185420" y="1081405"/>
                  <a:pt x="381000" y="852805"/>
                  <a:pt x="563880" y="634365"/>
                </a:cubicBezTo>
                <a:close/>
                <a:moveTo>
                  <a:pt x="2540635" y="1373505"/>
                </a:moveTo>
                <a:cubicBezTo>
                  <a:pt x="2382520" y="1537970"/>
                  <a:pt x="2374265" y="1750695"/>
                  <a:pt x="2455545" y="1936750"/>
                </a:cubicBezTo>
                <a:cubicBezTo>
                  <a:pt x="2456815" y="1939290"/>
                  <a:pt x="2458720" y="1943735"/>
                  <a:pt x="2459990" y="1947545"/>
                </a:cubicBezTo>
                <a:lnTo>
                  <a:pt x="2464435" y="1947545"/>
                </a:lnTo>
                <a:cubicBezTo>
                  <a:pt x="2364105" y="1730375"/>
                  <a:pt x="2388870" y="1483995"/>
                  <a:pt x="2612390" y="1313815"/>
                </a:cubicBezTo>
                <a:cubicBezTo>
                  <a:pt x="2731135" y="1228725"/>
                  <a:pt x="2886710" y="1154430"/>
                  <a:pt x="2995930" y="1080770"/>
                </a:cubicBezTo>
                <a:cubicBezTo>
                  <a:pt x="3190875" y="956310"/>
                  <a:pt x="3353435" y="830580"/>
                  <a:pt x="3463290" y="632460"/>
                </a:cubicBezTo>
                <a:lnTo>
                  <a:pt x="3463290" y="624840"/>
                </a:lnTo>
                <a:cubicBezTo>
                  <a:pt x="3428365" y="688975"/>
                  <a:pt x="3386455" y="748030"/>
                  <a:pt x="3336290" y="803275"/>
                </a:cubicBezTo>
                <a:cubicBezTo>
                  <a:pt x="3049905" y="1111250"/>
                  <a:pt x="2685415" y="1214120"/>
                  <a:pt x="2540635" y="1373505"/>
                </a:cubicBezTo>
                <a:close/>
                <a:moveTo>
                  <a:pt x="2907665" y="1531620"/>
                </a:moveTo>
                <a:cubicBezTo>
                  <a:pt x="2700020" y="1682115"/>
                  <a:pt x="2793365" y="1897380"/>
                  <a:pt x="2825750" y="1948180"/>
                </a:cubicBezTo>
                <a:lnTo>
                  <a:pt x="2831465" y="1948180"/>
                </a:lnTo>
                <a:cubicBezTo>
                  <a:pt x="2828290" y="1942465"/>
                  <a:pt x="2823845" y="1934210"/>
                  <a:pt x="2816860" y="1922780"/>
                </a:cubicBezTo>
                <a:cubicBezTo>
                  <a:pt x="2732405" y="1743075"/>
                  <a:pt x="2785745" y="1570990"/>
                  <a:pt x="3034030" y="1465580"/>
                </a:cubicBezTo>
                <a:cubicBezTo>
                  <a:pt x="3170555" y="1397635"/>
                  <a:pt x="3353435" y="1322070"/>
                  <a:pt x="3463290" y="1242695"/>
                </a:cubicBezTo>
                <a:lnTo>
                  <a:pt x="3463290" y="1238250"/>
                </a:lnTo>
                <a:cubicBezTo>
                  <a:pt x="3436620" y="1257300"/>
                  <a:pt x="3406775" y="1276350"/>
                  <a:pt x="3374390" y="1294130"/>
                </a:cubicBezTo>
                <a:cubicBezTo>
                  <a:pt x="3253105" y="1364615"/>
                  <a:pt x="2983865" y="1474470"/>
                  <a:pt x="2907665" y="1531620"/>
                </a:cubicBezTo>
                <a:close/>
                <a:moveTo>
                  <a:pt x="2820670" y="1483360"/>
                </a:moveTo>
                <a:cubicBezTo>
                  <a:pt x="2722245" y="1559560"/>
                  <a:pt x="2661920" y="1672590"/>
                  <a:pt x="2687320" y="1819910"/>
                </a:cubicBezTo>
                <a:cubicBezTo>
                  <a:pt x="2689860" y="1845310"/>
                  <a:pt x="2714625" y="1918970"/>
                  <a:pt x="2732405" y="1948180"/>
                </a:cubicBezTo>
                <a:lnTo>
                  <a:pt x="2741930" y="1948180"/>
                </a:lnTo>
                <a:cubicBezTo>
                  <a:pt x="2737485" y="1941195"/>
                  <a:pt x="2731770" y="1932940"/>
                  <a:pt x="2731135" y="1928495"/>
                </a:cubicBezTo>
                <a:cubicBezTo>
                  <a:pt x="2653665" y="1769110"/>
                  <a:pt x="2678430" y="1591945"/>
                  <a:pt x="2842260" y="1477010"/>
                </a:cubicBezTo>
                <a:cubicBezTo>
                  <a:pt x="2865120" y="1460500"/>
                  <a:pt x="2892425" y="1444625"/>
                  <a:pt x="2917825" y="1431925"/>
                </a:cubicBezTo>
                <a:cubicBezTo>
                  <a:pt x="3105150" y="1332865"/>
                  <a:pt x="3338830" y="1227455"/>
                  <a:pt x="3463925" y="1107440"/>
                </a:cubicBezTo>
                <a:lnTo>
                  <a:pt x="3463925" y="1096645"/>
                </a:lnTo>
                <a:cubicBezTo>
                  <a:pt x="3362325" y="1195705"/>
                  <a:pt x="3216910" y="1270000"/>
                  <a:pt x="3039110" y="1360805"/>
                </a:cubicBezTo>
                <a:cubicBezTo>
                  <a:pt x="2972435" y="1396365"/>
                  <a:pt x="2891155" y="1429385"/>
                  <a:pt x="2820670" y="1483360"/>
                </a:cubicBezTo>
                <a:close/>
                <a:moveTo>
                  <a:pt x="2917825" y="1948180"/>
                </a:moveTo>
                <a:lnTo>
                  <a:pt x="2921000" y="1948180"/>
                </a:lnTo>
                <a:cubicBezTo>
                  <a:pt x="2914650" y="1937385"/>
                  <a:pt x="2904490" y="1924050"/>
                  <a:pt x="2899410" y="1908810"/>
                </a:cubicBezTo>
                <a:cubicBezTo>
                  <a:pt x="2835910" y="1767840"/>
                  <a:pt x="2889885" y="1662430"/>
                  <a:pt x="2976880" y="1595755"/>
                </a:cubicBezTo>
                <a:cubicBezTo>
                  <a:pt x="3018155" y="1562735"/>
                  <a:pt x="3078480" y="1538605"/>
                  <a:pt x="3134995" y="1513205"/>
                </a:cubicBezTo>
                <a:cubicBezTo>
                  <a:pt x="3239135" y="1466215"/>
                  <a:pt x="3364230" y="1421765"/>
                  <a:pt x="3463290" y="1372235"/>
                </a:cubicBezTo>
                <a:lnTo>
                  <a:pt x="3463290" y="1367790"/>
                </a:lnTo>
                <a:cubicBezTo>
                  <a:pt x="3329940" y="1433830"/>
                  <a:pt x="3184525" y="1481455"/>
                  <a:pt x="3039745" y="1552575"/>
                </a:cubicBezTo>
                <a:cubicBezTo>
                  <a:pt x="2841625" y="1645920"/>
                  <a:pt x="2837180" y="1830705"/>
                  <a:pt x="2917825" y="1948180"/>
                </a:cubicBezTo>
                <a:close/>
                <a:moveTo>
                  <a:pt x="2715260" y="1457960"/>
                </a:moveTo>
                <a:cubicBezTo>
                  <a:pt x="2561590" y="1600200"/>
                  <a:pt x="2565400" y="1797050"/>
                  <a:pt x="2644140" y="1948180"/>
                </a:cubicBezTo>
                <a:lnTo>
                  <a:pt x="2648585" y="1948180"/>
                </a:lnTo>
                <a:cubicBezTo>
                  <a:pt x="2621915" y="1895475"/>
                  <a:pt x="2595880" y="1831975"/>
                  <a:pt x="2594610" y="1736725"/>
                </a:cubicBezTo>
                <a:cubicBezTo>
                  <a:pt x="2598420" y="1524000"/>
                  <a:pt x="2741930" y="1419860"/>
                  <a:pt x="2914015" y="1334135"/>
                </a:cubicBezTo>
                <a:cubicBezTo>
                  <a:pt x="3155315" y="1201420"/>
                  <a:pt x="3324225" y="1120140"/>
                  <a:pt x="3463290" y="955675"/>
                </a:cubicBezTo>
                <a:lnTo>
                  <a:pt x="3463290" y="950595"/>
                </a:lnTo>
                <a:cubicBezTo>
                  <a:pt x="3447415" y="970280"/>
                  <a:pt x="3430270" y="988695"/>
                  <a:pt x="3411855" y="1007745"/>
                </a:cubicBezTo>
                <a:cubicBezTo>
                  <a:pt x="3192145" y="1221740"/>
                  <a:pt x="2827655" y="1344295"/>
                  <a:pt x="2715260" y="1457960"/>
                </a:cubicBezTo>
                <a:close/>
                <a:moveTo>
                  <a:pt x="3014980" y="1675130"/>
                </a:moveTo>
                <a:cubicBezTo>
                  <a:pt x="2944495" y="1748155"/>
                  <a:pt x="2943860" y="1855470"/>
                  <a:pt x="3003550" y="1948180"/>
                </a:cubicBezTo>
                <a:lnTo>
                  <a:pt x="3007360" y="1948180"/>
                </a:lnTo>
                <a:cubicBezTo>
                  <a:pt x="3006725" y="1947545"/>
                  <a:pt x="3006725" y="1946910"/>
                  <a:pt x="3006725" y="1946910"/>
                </a:cubicBezTo>
                <a:cubicBezTo>
                  <a:pt x="2970530" y="1887855"/>
                  <a:pt x="2952115" y="1826895"/>
                  <a:pt x="2971800" y="1755140"/>
                </a:cubicBezTo>
                <a:cubicBezTo>
                  <a:pt x="3002915" y="1663065"/>
                  <a:pt x="3070860" y="1631950"/>
                  <a:pt x="3152140" y="1597025"/>
                </a:cubicBezTo>
                <a:cubicBezTo>
                  <a:pt x="3268345" y="1547495"/>
                  <a:pt x="3362325" y="1525270"/>
                  <a:pt x="3463290" y="1490345"/>
                </a:cubicBezTo>
                <a:lnTo>
                  <a:pt x="3463290" y="1487170"/>
                </a:lnTo>
                <a:cubicBezTo>
                  <a:pt x="3444240" y="1493520"/>
                  <a:pt x="3424555" y="1499235"/>
                  <a:pt x="3402965" y="1506220"/>
                </a:cubicBezTo>
                <a:cubicBezTo>
                  <a:pt x="3316605" y="1534160"/>
                  <a:pt x="3079750" y="1600835"/>
                  <a:pt x="3014980" y="1675130"/>
                </a:cubicBezTo>
                <a:close/>
                <a:moveTo>
                  <a:pt x="2470785" y="1313815"/>
                </a:moveTo>
                <a:cubicBezTo>
                  <a:pt x="2297430" y="1485900"/>
                  <a:pt x="2273935" y="1714500"/>
                  <a:pt x="2359660" y="1929130"/>
                </a:cubicBezTo>
                <a:cubicBezTo>
                  <a:pt x="2362200" y="1933575"/>
                  <a:pt x="2364740" y="1941195"/>
                  <a:pt x="2367280" y="1947545"/>
                </a:cubicBezTo>
                <a:lnTo>
                  <a:pt x="2371725" y="1947545"/>
                </a:lnTo>
                <a:cubicBezTo>
                  <a:pt x="2264410" y="1700530"/>
                  <a:pt x="2305050" y="1441450"/>
                  <a:pt x="2534920" y="1261745"/>
                </a:cubicBezTo>
                <a:cubicBezTo>
                  <a:pt x="2643505" y="1179195"/>
                  <a:pt x="2784475" y="1111885"/>
                  <a:pt x="2895600" y="1037590"/>
                </a:cubicBezTo>
                <a:cubicBezTo>
                  <a:pt x="3141345" y="879475"/>
                  <a:pt x="3340100" y="721360"/>
                  <a:pt x="3463290" y="458470"/>
                </a:cubicBezTo>
                <a:lnTo>
                  <a:pt x="3463290" y="449580"/>
                </a:lnTo>
                <a:cubicBezTo>
                  <a:pt x="3422650" y="537845"/>
                  <a:pt x="3372485" y="617855"/>
                  <a:pt x="3310255" y="691515"/>
                </a:cubicBezTo>
                <a:cubicBezTo>
                  <a:pt x="3001645" y="1042035"/>
                  <a:pt x="2629535" y="1146810"/>
                  <a:pt x="2470785" y="1313815"/>
                </a:cubicBezTo>
                <a:close/>
                <a:moveTo>
                  <a:pt x="3257550" y="466725"/>
                </a:moveTo>
                <a:cubicBezTo>
                  <a:pt x="2946400" y="879475"/>
                  <a:pt x="2429510" y="1056005"/>
                  <a:pt x="2287905" y="1238885"/>
                </a:cubicBezTo>
                <a:cubicBezTo>
                  <a:pt x="2027555" y="1522095"/>
                  <a:pt x="2150110" y="1882140"/>
                  <a:pt x="2181860" y="1948180"/>
                </a:cubicBezTo>
                <a:lnTo>
                  <a:pt x="2186305" y="1948180"/>
                </a:lnTo>
                <a:cubicBezTo>
                  <a:pt x="2184400" y="1942465"/>
                  <a:pt x="2180590" y="1933575"/>
                  <a:pt x="2175510" y="1922145"/>
                </a:cubicBezTo>
                <a:cubicBezTo>
                  <a:pt x="2065020" y="1608455"/>
                  <a:pt x="2151380" y="1334770"/>
                  <a:pt x="2395220" y="1144905"/>
                </a:cubicBezTo>
                <a:cubicBezTo>
                  <a:pt x="2531745" y="1044575"/>
                  <a:pt x="2715895" y="949325"/>
                  <a:pt x="2842895" y="854710"/>
                </a:cubicBezTo>
                <a:cubicBezTo>
                  <a:pt x="3132455" y="650240"/>
                  <a:pt x="3339465" y="438785"/>
                  <a:pt x="3463290" y="83820"/>
                </a:cubicBezTo>
                <a:lnTo>
                  <a:pt x="3463290" y="73025"/>
                </a:lnTo>
                <a:cubicBezTo>
                  <a:pt x="3412490" y="222885"/>
                  <a:pt x="3344545" y="351155"/>
                  <a:pt x="3257550" y="466725"/>
                </a:cubicBezTo>
                <a:close/>
                <a:moveTo>
                  <a:pt x="2416810" y="1236980"/>
                </a:moveTo>
                <a:cubicBezTo>
                  <a:pt x="2195830" y="1435100"/>
                  <a:pt x="2171700" y="1710690"/>
                  <a:pt x="2273300" y="1948180"/>
                </a:cubicBezTo>
                <a:lnTo>
                  <a:pt x="2280285" y="1948180"/>
                </a:lnTo>
                <a:cubicBezTo>
                  <a:pt x="2278380" y="1944370"/>
                  <a:pt x="2277110" y="1939925"/>
                  <a:pt x="2275205" y="1936115"/>
                </a:cubicBezTo>
                <a:cubicBezTo>
                  <a:pt x="2186305" y="1708150"/>
                  <a:pt x="2199005" y="1455420"/>
                  <a:pt x="2409190" y="1254125"/>
                </a:cubicBezTo>
                <a:cubicBezTo>
                  <a:pt x="2489200" y="1174115"/>
                  <a:pt x="2619375" y="1107440"/>
                  <a:pt x="2705100" y="1053465"/>
                </a:cubicBezTo>
                <a:cubicBezTo>
                  <a:pt x="3074035" y="827405"/>
                  <a:pt x="3319780" y="632460"/>
                  <a:pt x="3463290" y="280670"/>
                </a:cubicBezTo>
                <a:lnTo>
                  <a:pt x="3463290" y="260985"/>
                </a:lnTo>
                <a:cubicBezTo>
                  <a:pt x="3417570" y="379730"/>
                  <a:pt x="3357880" y="483235"/>
                  <a:pt x="3282315" y="578485"/>
                </a:cubicBezTo>
                <a:cubicBezTo>
                  <a:pt x="2980690" y="946785"/>
                  <a:pt x="2578100" y="1082675"/>
                  <a:pt x="2416810" y="1236980"/>
                </a:cubicBezTo>
                <a:close/>
                <a:moveTo>
                  <a:pt x="3053080" y="1811655"/>
                </a:moveTo>
                <a:cubicBezTo>
                  <a:pt x="3047365" y="1859280"/>
                  <a:pt x="3064510" y="1908175"/>
                  <a:pt x="3091180" y="1948180"/>
                </a:cubicBezTo>
                <a:lnTo>
                  <a:pt x="3095625" y="1948180"/>
                </a:lnTo>
                <a:cubicBezTo>
                  <a:pt x="3068955" y="1908810"/>
                  <a:pt x="3051175" y="1859915"/>
                  <a:pt x="3056890" y="1812290"/>
                </a:cubicBezTo>
                <a:cubicBezTo>
                  <a:pt x="3063875" y="1752600"/>
                  <a:pt x="3105150" y="1705610"/>
                  <a:pt x="3175635" y="1676400"/>
                </a:cubicBezTo>
                <a:cubicBezTo>
                  <a:pt x="3279140" y="1633855"/>
                  <a:pt x="3380740" y="1612900"/>
                  <a:pt x="3463925" y="1600200"/>
                </a:cubicBezTo>
                <a:lnTo>
                  <a:pt x="3463925" y="1596390"/>
                </a:lnTo>
                <a:cubicBezTo>
                  <a:pt x="3380740" y="1609090"/>
                  <a:pt x="3278505" y="1630045"/>
                  <a:pt x="3174365" y="1673225"/>
                </a:cubicBezTo>
                <a:cubicBezTo>
                  <a:pt x="3082925" y="1710690"/>
                  <a:pt x="3057525" y="1769110"/>
                  <a:pt x="3053080" y="1811655"/>
                </a:cubicBezTo>
                <a:close/>
                <a:moveTo>
                  <a:pt x="2623185" y="1420495"/>
                </a:moveTo>
                <a:cubicBezTo>
                  <a:pt x="2489835" y="1554480"/>
                  <a:pt x="2463165" y="1743075"/>
                  <a:pt x="2542540" y="1926590"/>
                </a:cubicBezTo>
                <a:cubicBezTo>
                  <a:pt x="2545080" y="1931035"/>
                  <a:pt x="2548255" y="1940560"/>
                  <a:pt x="2552065" y="1948180"/>
                </a:cubicBezTo>
                <a:lnTo>
                  <a:pt x="2556510" y="1948180"/>
                </a:lnTo>
                <a:cubicBezTo>
                  <a:pt x="2446020" y="1712595"/>
                  <a:pt x="2505075" y="1492250"/>
                  <a:pt x="2712085" y="1351280"/>
                </a:cubicBezTo>
                <a:cubicBezTo>
                  <a:pt x="2986405" y="1187450"/>
                  <a:pt x="3190240" y="1092835"/>
                  <a:pt x="3353435" y="931545"/>
                </a:cubicBezTo>
                <a:cubicBezTo>
                  <a:pt x="3387090" y="899160"/>
                  <a:pt x="3435985" y="841375"/>
                  <a:pt x="3463290" y="800735"/>
                </a:cubicBezTo>
                <a:lnTo>
                  <a:pt x="3463290" y="793115"/>
                </a:lnTo>
                <a:cubicBezTo>
                  <a:pt x="3435985" y="835025"/>
                  <a:pt x="3404235" y="874395"/>
                  <a:pt x="3367405" y="911860"/>
                </a:cubicBezTo>
                <a:cubicBezTo>
                  <a:pt x="3105785" y="1174750"/>
                  <a:pt x="2753360" y="1279525"/>
                  <a:pt x="2623185" y="1420495"/>
                </a:cubicBezTo>
                <a:close/>
                <a:moveTo>
                  <a:pt x="1972310" y="828040"/>
                </a:moveTo>
                <a:cubicBezTo>
                  <a:pt x="2436495" y="657860"/>
                  <a:pt x="2807970" y="466725"/>
                  <a:pt x="3048635" y="86360"/>
                </a:cubicBezTo>
                <a:cubicBezTo>
                  <a:pt x="3065145" y="59055"/>
                  <a:pt x="3082290" y="29210"/>
                  <a:pt x="3096895" y="0"/>
                </a:cubicBezTo>
                <a:lnTo>
                  <a:pt x="3093085" y="0"/>
                </a:lnTo>
                <a:cubicBezTo>
                  <a:pt x="2957830" y="265430"/>
                  <a:pt x="2732405" y="455930"/>
                  <a:pt x="2500630" y="588645"/>
                </a:cubicBezTo>
                <a:cubicBezTo>
                  <a:pt x="2256155" y="735965"/>
                  <a:pt x="1951355" y="813435"/>
                  <a:pt x="1774190" y="919480"/>
                </a:cubicBezTo>
                <a:cubicBezTo>
                  <a:pt x="1456055" y="1096645"/>
                  <a:pt x="1190625" y="1390650"/>
                  <a:pt x="1158240" y="1818005"/>
                </a:cubicBezTo>
                <a:cubicBezTo>
                  <a:pt x="1154430" y="1866900"/>
                  <a:pt x="1155065" y="1910080"/>
                  <a:pt x="1156970" y="1947545"/>
                </a:cubicBezTo>
                <a:lnTo>
                  <a:pt x="1160145" y="1947545"/>
                </a:lnTo>
                <a:cubicBezTo>
                  <a:pt x="1158240" y="1858010"/>
                  <a:pt x="1160145" y="1727200"/>
                  <a:pt x="1205865" y="1583690"/>
                </a:cubicBezTo>
                <a:cubicBezTo>
                  <a:pt x="1322070" y="1214120"/>
                  <a:pt x="1614170" y="977265"/>
                  <a:pt x="1972310" y="828040"/>
                </a:cubicBezTo>
                <a:close/>
                <a:moveTo>
                  <a:pt x="1971040" y="947420"/>
                </a:moveTo>
                <a:cubicBezTo>
                  <a:pt x="2067560" y="890905"/>
                  <a:pt x="2186940" y="847090"/>
                  <a:pt x="2293620" y="798195"/>
                </a:cubicBezTo>
                <a:cubicBezTo>
                  <a:pt x="2665730" y="626745"/>
                  <a:pt x="2989580" y="395605"/>
                  <a:pt x="3168650" y="33020"/>
                </a:cubicBezTo>
                <a:cubicBezTo>
                  <a:pt x="3176270" y="17780"/>
                  <a:pt x="3181350" y="6985"/>
                  <a:pt x="3184525" y="0"/>
                </a:cubicBezTo>
                <a:lnTo>
                  <a:pt x="3180715" y="0"/>
                </a:lnTo>
                <a:cubicBezTo>
                  <a:pt x="3176905" y="6985"/>
                  <a:pt x="3171825" y="17780"/>
                  <a:pt x="3166110" y="30480"/>
                </a:cubicBezTo>
                <a:cubicBezTo>
                  <a:pt x="2983865" y="397510"/>
                  <a:pt x="2661920" y="624205"/>
                  <a:pt x="2289175" y="796290"/>
                </a:cubicBezTo>
                <a:cubicBezTo>
                  <a:pt x="2149475" y="857250"/>
                  <a:pt x="2000250" y="916305"/>
                  <a:pt x="1886585" y="994410"/>
                </a:cubicBezTo>
                <a:cubicBezTo>
                  <a:pt x="1590675" y="1186180"/>
                  <a:pt x="1392555" y="1485900"/>
                  <a:pt x="1412875" y="1878330"/>
                </a:cubicBezTo>
                <a:cubicBezTo>
                  <a:pt x="1414780" y="1894205"/>
                  <a:pt x="1415415" y="1929765"/>
                  <a:pt x="1418590" y="1948180"/>
                </a:cubicBezTo>
                <a:lnTo>
                  <a:pt x="1422400" y="1948180"/>
                </a:lnTo>
                <a:cubicBezTo>
                  <a:pt x="1412240" y="1864360"/>
                  <a:pt x="1408430" y="1748155"/>
                  <a:pt x="1435735" y="1619250"/>
                </a:cubicBezTo>
                <a:cubicBezTo>
                  <a:pt x="1503045" y="1313180"/>
                  <a:pt x="1708150" y="1095375"/>
                  <a:pt x="1971040" y="947420"/>
                </a:cubicBezTo>
                <a:close/>
                <a:moveTo>
                  <a:pt x="1554480" y="1637030"/>
                </a:moveTo>
                <a:cubicBezTo>
                  <a:pt x="1603375" y="1340485"/>
                  <a:pt x="1789430" y="1125855"/>
                  <a:pt x="2037715" y="977265"/>
                </a:cubicBezTo>
                <a:cubicBezTo>
                  <a:pt x="2134235" y="917575"/>
                  <a:pt x="2256790" y="870585"/>
                  <a:pt x="2361565" y="817880"/>
                </a:cubicBezTo>
                <a:cubicBezTo>
                  <a:pt x="2733040" y="634365"/>
                  <a:pt x="3058795" y="388620"/>
                  <a:pt x="3228340" y="4445"/>
                </a:cubicBezTo>
                <a:cubicBezTo>
                  <a:pt x="3229610" y="2540"/>
                  <a:pt x="3230245" y="1270"/>
                  <a:pt x="3230245" y="0"/>
                </a:cubicBezTo>
                <a:lnTo>
                  <a:pt x="3226435" y="0"/>
                </a:lnTo>
                <a:cubicBezTo>
                  <a:pt x="3226435" y="635"/>
                  <a:pt x="3225800" y="1270"/>
                  <a:pt x="3225165" y="1905"/>
                </a:cubicBezTo>
                <a:cubicBezTo>
                  <a:pt x="3078480" y="334010"/>
                  <a:pt x="2821305" y="553085"/>
                  <a:pt x="2538095" y="718820"/>
                </a:cubicBezTo>
                <a:cubicBezTo>
                  <a:pt x="2364740" y="826135"/>
                  <a:pt x="2113915" y="909320"/>
                  <a:pt x="1950720" y="1028700"/>
                </a:cubicBezTo>
                <a:cubicBezTo>
                  <a:pt x="1670685" y="1224280"/>
                  <a:pt x="1504315" y="1520825"/>
                  <a:pt x="1544320" y="1893570"/>
                </a:cubicBezTo>
                <a:cubicBezTo>
                  <a:pt x="1546860" y="1912620"/>
                  <a:pt x="1548765" y="1931670"/>
                  <a:pt x="1551940" y="1947545"/>
                </a:cubicBezTo>
                <a:lnTo>
                  <a:pt x="1555750" y="1947545"/>
                </a:lnTo>
                <a:cubicBezTo>
                  <a:pt x="1542415" y="1866900"/>
                  <a:pt x="1534160" y="1758315"/>
                  <a:pt x="1554480" y="1637030"/>
                </a:cubicBezTo>
                <a:close/>
                <a:moveTo>
                  <a:pt x="2308860" y="741045"/>
                </a:moveTo>
                <a:cubicBezTo>
                  <a:pt x="2716530" y="551180"/>
                  <a:pt x="2980055" y="320040"/>
                  <a:pt x="3135630" y="8890"/>
                </a:cubicBezTo>
                <a:cubicBezTo>
                  <a:pt x="3138170" y="5080"/>
                  <a:pt x="3139440" y="1905"/>
                  <a:pt x="3140075" y="0"/>
                </a:cubicBezTo>
                <a:lnTo>
                  <a:pt x="3135630" y="0"/>
                </a:lnTo>
                <a:cubicBezTo>
                  <a:pt x="3133725" y="4445"/>
                  <a:pt x="3131820" y="8890"/>
                  <a:pt x="3129280" y="13335"/>
                </a:cubicBezTo>
                <a:cubicBezTo>
                  <a:pt x="2797175" y="662940"/>
                  <a:pt x="2082800" y="791210"/>
                  <a:pt x="1854200" y="942340"/>
                </a:cubicBezTo>
                <a:cubicBezTo>
                  <a:pt x="1511935" y="1137920"/>
                  <a:pt x="1272540" y="1458595"/>
                  <a:pt x="1283970" y="1891030"/>
                </a:cubicBezTo>
                <a:cubicBezTo>
                  <a:pt x="1285240" y="1904365"/>
                  <a:pt x="1285240" y="1932305"/>
                  <a:pt x="1287145" y="1947545"/>
                </a:cubicBezTo>
                <a:lnTo>
                  <a:pt x="1290955" y="1947545"/>
                </a:lnTo>
                <a:cubicBezTo>
                  <a:pt x="1283335" y="1860550"/>
                  <a:pt x="1284605" y="1736725"/>
                  <a:pt x="1320165" y="1601470"/>
                </a:cubicBezTo>
                <a:cubicBezTo>
                  <a:pt x="1487805" y="975360"/>
                  <a:pt x="2159000" y="822325"/>
                  <a:pt x="2308860" y="741045"/>
                </a:cubicBezTo>
                <a:close/>
                <a:moveTo>
                  <a:pt x="3157855" y="1948180"/>
                </a:moveTo>
                <a:lnTo>
                  <a:pt x="3164840" y="1948180"/>
                </a:lnTo>
                <a:cubicBezTo>
                  <a:pt x="3150870" y="1920240"/>
                  <a:pt x="3145790" y="1891665"/>
                  <a:pt x="3148965" y="1864995"/>
                </a:cubicBezTo>
                <a:cubicBezTo>
                  <a:pt x="3162300" y="1750060"/>
                  <a:pt x="3377565" y="1731645"/>
                  <a:pt x="3463290" y="1729740"/>
                </a:cubicBezTo>
                <a:lnTo>
                  <a:pt x="3463290" y="1722120"/>
                </a:lnTo>
                <a:cubicBezTo>
                  <a:pt x="3398520" y="1722755"/>
                  <a:pt x="3283585" y="1733550"/>
                  <a:pt x="3201035" y="1779270"/>
                </a:cubicBezTo>
                <a:cubicBezTo>
                  <a:pt x="3138170" y="1816735"/>
                  <a:pt x="3125470" y="1889760"/>
                  <a:pt x="3157855" y="1948180"/>
                </a:cubicBezTo>
                <a:close/>
                <a:moveTo>
                  <a:pt x="1674495" y="1654175"/>
                </a:moveTo>
                <a:cubicBezTo>
                  <a:pt x="1689735" y="1514475"/>
                  <a:pt x="1738630" y="1386205"/>
                  <a:pt x="1819910" y="1272540"/>
                </a:cubicBezTo>
                <a:cubicBezTo>
                  <a:pt x="1921510" y="1130300"/>
                  <a:pt x="2073275" y="1010920"/>
                  <a:pt x="2272665" y="916940"/>
                </a:cubicBezTo>
                <a:cubicBezTo>
                  <a:pt x="2694940" y="716915"/>
                  <a:pt x="2974340" y="501015"/>
                  <a:pt x="3150870" y="236855"/>
                </a:cubicBezTo>
                <a:cubicBezTo>
                  <a:pt x="3200400" y="163195"/>
                  <a:pt x="3242945" y="84455"/>
                  <a:pt x="3278505" y="0"/>
                </a:cubicBezTo>
                <a:lnTo>
                  <a:pt x="3270885" y="0"/>
                </a:lnTo>
                <a:cubicBezTo>
                  <a:pt x="3235325" y="83185"/>
                  <a:pt x="3194050" y="160655"/>
                  <a:pt x="3145155" y="233045"/>
                </a:cubicBezTo>
                <a:cubicBezTo>
                  <a:pt x="2968625" y="495935"/>
                  <a:pt x="2690495" y="711200"/>
                  <a:pt x="2269490" y="910590"/>
                </a:cubicBezTo>
                <a:cubicBezTo>
                  <a:pt x="2069465" y="1004570"/>
                  <a:pt x="1915795" y="1125220"/>
                  <a:pt x="1814195" y="1268730"/>
                </a:cubicBezTo>
                <a:cubicBezTo>
                  <a:pt x="1732280" y="1383665"/>
                  <a:pt x="1683385" y="1513205"/>
                  <a:pt x="1668145" y="1654175"/>
                </a:cubicBezTo>
                <a:cubicBezTo>
                  <a:pt x="1655445" y="1767840"/>
                  <a:pt x="1667510" y="1871345"/>
                  <a:pt x="1684020" y="1948180"/>
                </a:cubicBezTo>
                <a:lnTo>
                  <a:pt x="1691640" y="1948180"/>
                </a:lnTo>
                <a:cubicBezTo>
                  <a:pt x="1674495" y="1871345"/>
                  <a:pt x="1661795" y="1768475"/>
                  <a:pt x="1674495" y="1654175"/>
                </a:cubicBezTo>
                <a:close/>
                <a:moveTo>
                  <a:pt x="3234690" y="1948180"/>
                </a:moveTo>
                <a:lnTo>
                  <a:pt x="3238500" y="1948180"/>
                </a:lnTo>
                <a:cubicBezTo>
                  <a:pt x="3252470" y="1883410"/>
                  <a:pt x="3350260" y="1873885"/>
                  <a:pt x="3408680" y="1871980"/>
                </a:cubicBezTo>
                <a:cubicBezTo>
                  <a:pt x="3427095" y="1871980"/>
                  <a:pt x="3445510" y="1872615"/>
                  <a:pt x="3463925" y="1874520"/>
                </a:cubicBezTo>
                <a:lnTo>
                  <a:pt x="3463925" y="1870710"/>
                </a:lnTo>
                <a:cubicBezTo>
                  <a:pt x="3383280" y="1862455"/>
                  <a:pt x="3248025" y="1872615"/>
                  <a:pt x="3234690" y="1948180"/>
                </a:cubicBezTo>
                <a:close/>
                <a:moveTo>
                  <a:pt x="2327275" y="1084580"/>
                </a:moveTo>
                <a:cubicBezTo>
                  <a:pt x="2418715" y="1014095"/>
                  <a:pt x="2551430" y="943610"/>
                  <a:pt x="2642870" y="881380"/>
                </a:cubicBezTo>
                <a:cubicBezTo>
                  <a:pt x="2943860" y="686435"/>
                  <a:pt x="3207385" y="466725"/>
                  <a:pt x="3366135" y="136525"/>
                </a:cubicBezTo>
                <a:cubicBezTo>
                  <a:pt x="3387090" y="92710"/>
                  <a:pt x="3406775" y="47625"/>
                  <a:pt x="3424555" y="0"/>
                </a:cubicBezTo>
                <a:lnTo>
                  <a:pt x="3421380" y="0"/>
                </a:lnTo>
                <a:cubicBezTo>
                  <a:pt x="3363595" y="139700"/>
                  <a:pt x="3313430" y="241935"/>
                  <a:pt x="3231515" y="354330"/>
                </a:cubicBezTo>
                <a:cubicBezTo>
                  <a:pt x="2921000" y="781685"/>
                  <a:pt x="2419985" y="979170"/>
                  <a:pt x="2270760" y="1127125"/>
                </a:cubicBezTo>
                <a:cubicBezTo>
                  <a:pt x="2017395" y="1350010"/>
                  <a:pt x="1978660" y="1672590"/>
                  <a:pt x="2089785" y="1948180"/>
                </a:cubicBezTo>
                <a:lnTo>
                  <a:pt x="2092325" y="1948180"/>
                </a:lnTo>
                <a:cubicBezTo>
                  <a:pt x="2087880" y="1934210"/>
                  <a:pt x="2078990" y="1915795"/>
                  <a:pt x="2076450" y="1904365"/>
                </a:cubicBezTo>
                <a:cubicBezTo>
                  <a:pt x="1978660" y="1590675"/>
                  <a:pt x="2051050" y="1298575"/>
                  <a:pt x="2327275" y="1084580"/>
                </a:cubicBezTo>
                <a:close/>
                <a:moveTo>
                  <a:pt x="1792605" y="1671955"/>
                </a:moveTo>
                <a:cubicBezTo>
                  <a:pt x="1808480" y="1379855"/>
                  <a:pt x="1968500" y="1165860"/>
                  <a:pt x="2209800" y="1012825"/>
                </a:cubicBezTo>
                <a:cubicBezTo>
                  <a:pt x="2237740" y="995045"/>
                  <a:pt x="2266950" y="977900"/>
                  <a:pt x="2298065" y="961390"/>
                </a:cubicBezTo>
                <a:cubicBezTo>
                  <a:pt x="2527935" y="845185"/>
                  <a:pt x="2729230" y="721360"/>
                  <a:pt x="2878455" y="596900"/>
                </a:cubicBezTo>
                <a:cubicBezTo>
                  <a:pt x="3065145" y="441960"/>
                  <a:pt x="3227705" y="247650"/>
                  <a:pt x="3322955" y="635"/>
                </a:cubicBezTo>
                <a:lnTo>
                  <a:pt x="3320415" y="635"/>
                </a:lnTo>
                <a:cubicBezTo>
                  <a:pt x="3312795" y="18415"/>
                  <a:pt x="3305810" y="35560"/>
                  <a:pt x="3298190" y="52705"/>
                </a:cubicBezTo>
                <a:cubicBezTo>
                  <a:pt x="3018155" y="677545"/>
                  <a:pt x="2368550" y="890270"/>
                  <a:pt x="2169160" y="1035685"/>
                </a:cubicBezTo>
                <a:cubicBezTo>
                  <a:pt x="1931035" y="1199515"/>
                  <a:pt x="1776095" y="1435100"/>
                  <a:pt x="1789430" y="1753870"/>
                </a:cubicBezTo>
                <a:cubicBezTo>
                  <a:pt x="1792605" y="1828165"/>
                  <a:pt x="1805305" y="1894205"/>
                  <a:pt x="1819275" y="1948180"/>
                </a:cubicBezTo>
                <a:lnTo>
                  <a:pt x="1822450" y="1948180"/>
                </a:lnTo>
                <a:cubicBezTo>
                  <a:pt x="1805940" y="1875790"/>
                  <a:pt x="1786255" y="1778635"/>
                  <a:pt x="1792605" y="1671955"/>
                </a:cubicBezTo>
                <a:close/>
                <a:moveTo>
                  <a:pt x="2221865" y="1081405"/>
                </a:moveTo>
                <a:cubicBezTo>
                  <a:pt x="2267585" y="1045845"/>
                  <a:pt x="2317750" y="1012825"/>
                  <a:pt x="2373630" y="981710"/>
                </a:cubicBezTo>
                <a:cubicBezTo>
                  <a:pt x="2930525" y="671830"/>
                  <a:pt x="3201670" y="422910"/>
                  <a:pt x="3371850" y="4445"/>
                </a:cubicBezTo>
                <a:cubicBezTo>
                  <a:pt x="3372485" y="2540"/>
                  <a:pt x="3373120" y="1270"/>
                  <a:pt x="3373755" y="0"/>
                </a:cubicBezTo>
                <a:lnTo>
                  <a:pt x="3369310" y="0"/>
                </a:lnTo>
                <a:cubicBezTo>
                  <a:pt x="3368675" y="1270"/>
                  <a:pt x="3368040" y="3175"/>
                  <a:pt x="3367405" y="4445"/>
                </a:cubicBezTo>
                <a:cubicBezTo>
                  <a:pt x="3084830" y="725170"/>
                  <a:pt x="2369185" y="915035"/>
                  <a:pt x="2157095" y="1131570"/>
                </a:cubicBezTo>
                <a:cubicBezTo>
                  <a:pt x="1911350" y="1354455"/>
                  <a:pt x="1860550" y="1665605"/>
                  <a:pt x="1953895" y="1948180"/>
                </a:cubicBezTo>
                <a:lnTo>
                  <a:pt x="1956435" y="1948180"/>
                </a:lnTo>
                <a:cubicBezTo>
                  <a:pt x="1951990" y="1934210"/>
                  <a:pt x="1947545" y="1918970"/>
                  <a:pt x="1943735" y="1903095"/>
                </a:cubicBezTo>
                <a:cubicBezTo>
                  <a:pt x="1861820" y="1584325"/>
                  <a:pt x="1948815" y="1292860"/>
                  <a:pt x="2221865" y="1081405"/>
                </a:cubicBezTo>
                <a:close/>
              </a:path>
            </a:pathLst>
          </a:custGeom>
          <a:gradFill>
            <a:gsLst>
              <a:gs pos="0">
                <a:srgbClr val="08303F">
                  <a:alpha val="12549"/>
                  <a:alpha val="15080"/>
                </a:srgbClr>
              </a:gs>
              <a:gs pos="100000">
                <a:srgbClr val="000000">
                  <a:alpha val="30980"/>
                  <a:alpha val="15080"/>
                </a:srgbClr>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8"/>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60" name="Google Shape;60;p8"/>
          <p:cNvSpPr/>
          <p:nvPr/>
        </p:nvSpPr>
        <p:spPr>
          <a:xfrm>
            <a:off x="-1631526" y="3519949"/>
            <a:ext cx="4361569" cy="4289199"/>
          </a:xfrm>
          <a:custGeom>
            <a:avLst/>
            <a:gdLst/>
            <a:ahLst/>
            <a:cxnLst/>
            <a:rect l="l" t="t" r="r" b="b"/>
            <a:pathLst>
              <a:path w="3947121" h="3881628" extrusionOk="0">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chemeClr val="accent1">
                  <a:alpha val="15080"/>
                </a:schemeClr>
              </a:gs>
              <a:gs pos="100000">
                <a:schemeClr val="accent3">
                  <a:alpha val="15080"/>
                </a:scheme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8"/>
          <p:cNvSpPr/>
          <p:nvPr/>
        </p:nvSpPr>
        <p:spPr>
          <a:xfrm>
            <a:off x="6724812" y="-1869092"/>
            <a:ext cx="3947121" cy="3881628"/>
          </a:xfrm>
          <a:custGeom>
            <a:avLst/>
            <a:gdLst/>
            <a:ahLst/>
            <a:cxnLst/>
            <a:rect l="l" t="t" r="r" b="b"/>
            <a:pathLst>
              <a:path w="3947121" h="3881628" extrusionOk="0">
                <a:moveTo>
                  <a:pt x="1064704" y="2536431"/>
                </a:moveTo>
                <a:lnTo>
                  <a:pt x="1064704" y="2505227"/>
                </a:lnTo>
                <a:lnTo>
                  <a:pt x="1095908" y="2505227"/>
                </a:lnTo>
                <a:lnTo>
                  <a:pt x="1095908" y="2473681"/>
                </a:lnTo>
                <a:lnTo>
                  <a:pt x="1064704" y="2473681"/>
                </a:lnTo>
                <a:lnTo>
                  <a:pt x="1064704" y="2442477"/>
                </a:lnTo>
                <a:lnTo>
                  <a:pt x="1033158" y="2442477"/>
                </a:lnTo>
                <a:lnTo>
                  <a:pt x="1033158" y="2473681"/>
                </a:lnTo>
                <a:lnTo>
                  <a:pt x="1001954" y="2473681"/>
                </a:lnTo>
                <a:lnTo>
                  <a:pt x="1001954" y="2505227"/>
                </a:lnTo>
                <a:lnTo>
                  <a:pt x="1033158" y="2505227"/>
                </a:lnTo>
                <a:lnTo>
                  <a:pt x="1033158" y="2536431"/>
                </a:lnTo>
                <a:lnTo>
                  <a:pt x="1064704" y="2536431"/>
                </a:lnTo>
                <a:close/>
                <a:moveTo>
                  <a:pt x="1202207" y="2537803"/>
                </a:moveTo>
                <a:lnTo>
                  <a:pt x="1202207" y="2505570"/>
                </a:lnTo>
                <a:lnTo>
                  <a:pt x="1234440" y="2505570"/>
                </a:lnTo>
                <a:lnTo>
                  <a:pt x="1234440" y="2473338"/>
                </a:lnTo>
                <a:lnTo>
                  <a:pt x="1202207" y="2473338"/>
                </a:lnTo>
                <a:lnTo>
                  <a:pt x="1202207" y="2441105"/>
                </a:lnTo>
                <a:lnTo>
                  <a:pt x="1169975" y="2441105"/>
                </a:lnTo>
                <a:lnTo>
                  <a:pt x="1169975" y="2473338"/>
                </a:lnTo>
                <a:lnTo>
                  <a:pt x="1137742" y="2473338"/>
                </a:lnTo>
                <a:lnTo>
                  <a:pt x="1137742" y="2505570"/>
                </a:lnTo>
                <a:lnTo>
                  <a:pt x="1169975" y="2505570"/>
                </a:lnTo>
                <a:lnTo>
                  <a:pt x="1169975" y="2537803"/>
                </a:lnTo>
                <a:lnTo>
                  <a:pt x="1202207" y="2537803"/>
                </a:lnTo>
                <a:close/>
                <a:moveTo>
                  <a:pt x="1270787" y="2674963"/>
                </a:moveTo>
                <a:lnTo>
                  <a:pt x="1270787" y="2642730"/>
                </a:lnTo>
                <a:lnTo>
                  <a:pt x="1303020" y="2642730"/>
                </a:lnTo>
                <a:lnTo>
                  <a:pt x="1303020" y="2610498"/>
                </a:lnTo>
                <a:lnTo>
                  <a:pt x="1270787" y="2610498"/>
                </a:lnTo>
                <a:lnTo>
                  <a:pt x="1270787" y="2578265"/>
                </a:lnTo>
                <a:lnTo>
                  <a:pt x="1238555" y="2578265"/>
                </a:lnTo>
                <a:lnTo>
                  <a:pt x="1238555" y="2610498"/>
                </a:lnTo>
                <a:lnTo>
                  <a:pt x="1206322" y="2610498"/>
                </a:lnTo>
                <a:lnTo>
                  <a:pt x="1206322" y="2642730"/>
                </a:lnTo>
                <a:lnTo>
                  <a:pt x="1238555" y="2642730"/>
                </a:lnTo>
                <a:lnTo>
                  <a:pt x="1238555" y="2674963"/>
                </a:lnTo>
                <a:lnTo>
                  <a:pt x="1270787" y="2674963"/>
                </a:lnTo>
                <a:close/>
                <a:moveTo>
                  <a:pt x="1133627" y="2400643"/>
                </a:moveTo>
                <a:lnTo>
                  <a:pt x="1133627" y="2368410"/>
                </a:lnTo>
                <a:lnTo>
                  <a:pt x="1165860" y="2368410"/>
                </a:lnTo>
                <a:lnTo>
                  <a:pt x="1165860" y="2336178"/>
                </a:lnTo>
                <a:lnTo>
                  <a:pt x="1133627" y="2336178"/>
                </a:lnTo>
                <a:lnTo>
                  <a:pt x="1133627" y="2303945"/>
                </a:lnTo>
                <a:lnTo>
                  <a:pt x="1101395" y="2303945"/>
                </a:lnTo>
                <a:lnTo>
                  <a:pt x="1101395" y="2336178"/>
                </a:lnTo>
                <a:lnTo>
                  <a:pt x="1069162" y="2336178"/>
                </a:lnTo>
                <a:lnTo>
                  <a:pt x="1069162" y="2368410"/>
                </a:lnTo>
                <a:lnTo>
                  <a:pt x="1101395" y="2368410"/>
                </a:lnTo>
                <a:lnTo>
                  <a:pt x="1101395" y="2400643"/>
                </a:lnTo>
                <a:lnTo>
                  <a:pt x="1133627" y="2400643"/>
                </a:lnTo>
                <a:close/>
                <a:moveTo>
                  <a:pt x="996124" y="2399271"/>
                </a:moveTo>
                <a:lnTo>
                  <a:pt x="996124" y="2368067"/>
                </a:lnTo>
                <a:lnTo>
                  <a:pt x="1027328" y="2368067"/>
                </a:lnTo>
                <a:lnTo>
                  <a:pt x="1027328" y="2336521"/>
                </a:lnTo>
                <a:lnTo>
                  <a:pt x="996124" y="2336521"/>
                </a:lnTo>
                <a:lnTo>
                  <a:pt x="996124" y="2305317"/>
                </a:lnTo>
                <a:lnTo>
                  <a:pt x="964578" y="2305317"/>
                </a:lnTo>
                <a:lnTo>
                  <a:pt x="964578" y="2336521"/>
                </a:lnTo>
                <a:lnTo>
                  <a:pt x="933374" y="2336521"/>
                </a:lnTo>
                <a:lnTo>
                  <a:pt x="933374" y="2368067"/>
                </a:lnTo>
                <a:lnTo>
                  <a:pt x="964578" y="2368067"/>
                </a:lnTo>
                <a:lnTo>
                  <a:pt x="964578" y="2399271"/>
                </a:lnTo>
                <a:lnTo>
                  <a:pt x="996124" y="2399271"/>
                </a:lnTo>
                <a:close/>
                <a:moveTo>
                  <a:pt x="651167" y="1981962"/>
                </a:moveTo>
                <a:lnTo>
                  <a:pt x="651167" y="1954530"/>
                </a:lnTo>
                <a:lnTo>
                  <a:pt x="678599" y="1954530"/>
                </a:lnTo>
                <a:lnTo>
                  <a:pt x="678599" y="1927098"/>
                </a:lnTo>
                <a:lnTo>
                  <a:pt x="651167" y="1927098"/>
                </a:lnTo>
                <a:lnTo>
                  <a:pt x="651167" y="1899666"/>
                </a:lnTo>
                <a:lnTo>
                  <a:pt x="623735" y="1899666"/>
                </a:lnTo>
                <a:lnTo>
                  <a:pt x="623735" y="1927098"/>
                </a:lnTo>
                <a:lnTo>
                  <a:pt x="596303" y="1927098"/>
                </a:lnTo>
                <a:lnTo>
                  <a:pt x="596303" y="1954530"/>
                </a:lnTo>
                <a:lnTo>
                  <a:pt x="623735" y="1954530"/>
                </a:lnTo>
                <a:lnTo>
                  <a:pt x="623735" y="1981962"/>
                </a:lnTo>
                <a:lnTo>
                  <a:pt x="651167" y="1981962"/>
                </a:lnTo>
                <a:close/>
                <a:moveTo>
                  <a:pt x="720090" y="2120494"/>
                </a:moveTo>
                <a:lnTo>
                  <a:pt x="720090" y="2092033"/>
                </a:lnTo>
                <a:lnTo>
                  <a:pt x="748551" y="2092033"/>
                </a:lnTo>
                <a:lnTo>
                  <a:pt x="748551" y="2063915"/>
                </a:lnTo>
                <a:lnTo>
                  <a:pt x="720090" y="2063915"/>
                </a:lnTo>
                <a:lnTo>
                  <a:pt x="720090" y="2035454"/>
                </a:lnTo>
                <a:lnTo>
                  <a:pt x="691972" y="2035454"/>
                </a:lnTo>
                <a:lnTo>
                  <a:pt x="691972" y="2063915"/>
                </a:lnTo>
                <a:lnTo>
                  <a:pt x="663511" y="2063915"/>
                </a:lnTo>
                <a:lnTo>
                  <a:pt x="663511" y="2092033"/>
                </a:lnTo>
                <a:lnTo>
                  <a:pt x="691972" y="2092033"/>
                </a:lnTo>
                <a:lnTo>
                  <a:pt x="691972" y="2120494"/>
                </a:lnTo>
                <a:lnTo>
                  <a:pt x="720090" y="2120494"/>
                </a:lnTo>
                <a:close/>
                <a:moveTo>
                  <a:pt x="858279" y="2123580"/>
                </a:moveTo>
                <a:lnTo>
                  <a:pt x="858279" y="2093062"/>
                </a:lnTo>
                <a:lnTo>
                  <a:pt x="888797" y="2093062"/>
                </a:lnTo>
                <a:lnTo>
                  <a:pt x="888797" y="2062886"/>
                </a:lnTo>
                <a:lnTo>
                  <a:pt x="858279" y="2062886"/>
                </a:lnTo>
                <a:lnTo>
                  <a:pt x="858279" y="2032368"/>
                </a:lnTo>
                <a:lnTo>
                  <a:pt x="828103" y="2032368"/>
                </a:lnTo>
                <a:lnTo>
                  <a:pt x="828103" y="2062886"/>
                </a:lnTo>
                <a:lnTo>
                  <a:pt x="797585" y="2062886"/>
                </a:lnTo>
                <a:lnTo>
                  <a:pt x="797585" y="2093062"/>
                </a:lnTo>
                <a:lnTo>
                  <a:pt x="828103" y="2093062"/>
                </a:lnTo>
                <a:lnTo>
                  <a:pt x="828103" y="2123580"/>
                </a:lnTo>
                <a:lnTo>
                  <a:pt x="858279" y="2123580"/>
                </a:lnTo>
                <a:close/>
                <a:moveTo>
                  <a:pt x="927202" y="2261768"/>
                </a:moveTo>
                <a:lnTo>
                  <a:pt x="927202" y="2230565"/>
                </a:lnTo>
                <a:lnTo>
                  <a:pt x="958405" y="2230565"/>
                </a:lnTo>
                <a:lnTo>
                  <a:pt x="958405" y="2199704"/>
                </a:lnTo>
                <a:lnTo>
                  <a:pt x="927202" y="2199704"/>
                </a:lnTo>
                <a:lnTo>
                  <a:pt x="927202" y="2168500"/>
                </a:lnTo>
                <a:lnTo>
                  <a:pt x="896341" y="2168500"/>
                </a:lnTo>
                <a:lnTo>
                  <a:pt x="896341" y="2199704"/>
                </a:lnTo>
                <a:lnTo>
                  <a:pt x="865137" y="2199704"/>
                </a:lnTo>
                <a:lnTo>
                  <a:pt x="865137" y="2230565"/>
                </a:lnTo>
                <a:lnTo>
                  <a:pt x="896341" y="2230565"/>
                </a:lnTo>
                <a:lnTo>
                  <a:pt x="896341" y="2261768"/>
                </a:lnTo>
                <a:lnTo>
                  <a:pt x="927202" y="2261768"/>
                </a:lnTo>
                <a:close/>
                <a:moveTo>
                  <a:pt x="789356" y="2259025"/>
                </a:moveTo>
                <a:lnTo>
                  <a:pt x="789356" y="2229879"/>
                </a:lnTo>
                <a:lnTo>
                  <a:pt x="818502" y="2229879"/>
                </a:lnTo>
                <a:lnTo>
                  <a:pt x="818502" y="2200389"/>
                </a:lnTo>
                <a:lnTo>
                  <a:pt x="789356" y="2200389"/>
                </a:lnTo>
                <a:lnTo>
                  <a:pt x="789356" y="2171243"/>
                </a:lnTo>
                <a:lnTo>
                  <a:pt x="759866" y="2171243"/>
                </a:lnTo>
                <a:lnTo>
                  <a:pt x="759866" y="2200389"/>
                </a:lnTo>
                <a:lnTo>
                  <a:pt x="730720" y="2200389"/>
                </a:lnTo>
                <a:lnTo>
                  <a:pt x="730720" y="2229879"/>
                </a:lnTo>
                <a:lnTo>
                  <a:pt x="759866" y="2229879"/>
                </a:lnTo>
                <a:lnTo>
                  <a:pt x="759866" y="2259025"/>
                </a:lnTo>
                <a:lnTo>
                  <a:pt x="789356" y="2259025"/>
                </a:lnTo>
                <a:close/>
                <a:moveTo>
                  <a:pt x="1888007" y="2812123"/>
                </a:moveTo>
                <a:lnTo>
                  <a:pt x="1888007" y="2779890"/>
                </a:lnTo>
                <a:lnTo>
                  <a:pt x="1920240" y="2779890"/>
                </a:lnTo>
                <a:lnTo>
                  <a:pt x="1920240" y="2747658"/>
                </a:lnTo>
                <a:lnTo>
                  <a:pt x="1888007" y="2747658"/>
                </a:lnTo>
                <a:lnTo>
                  <a:pt x="1888007" y="2715425"/>
                </a:lnTo>
                <a:lnTo>
                  <a:pt x="1855775" y="2715425"/>
                </a:lnTo>
                <a:lnTo>
                  <a:pt x="1855775" y="2747658"/>
                </a:lnTo>
                <a:lnTo>
                  <a:pt x="1823542" y="2747658"/>
                </a:lnTo>
                <a:lnTo>
                  <a:pt x="1823542" y="2779890"/>
                </a:lnTo>
                <a:lnTo>
                  <a:pt x="1855775" y="2779890"/>
                </a:lnTo>
                <a:lnTo>
                  <a:pt x="1855775" y="2812123"/>
                </a:lnTo>
                <a:lnTo>
                  <a:pt x="1888007" y="2812123"/>
                </a:lnTo>
                <a:close/>
                <a:moveTo>
                  <a:pt x="1750847" y="2812123"/>
                </a:moveTo>
                <a:lnTo>
                  <a:pt x="1750847" y="2779890"/>
                </a:lnTo>
                <a:lnTo>
                  <a:pt x="1783080" y="2779890"/>
                </a:lnTo>
                <a:lnTo>
                  <a:pt x="1783080" y="2747658"/>
                </a:lnTo>
                <a:lnTo>
                  <a:pt x="1750847" y="2747658"/>
                </a:lnTo>
                <a:lnTo>
                  <a:pt x="1750847" y="2715425"/>
                </a:lnTo>
                <a:lnTo>
                  <a:pt x="1718615" y="2715425"/>
                </a:lnTo>
                <a:lnTo>
                  <a:pt x="1718615" y="2747658"/>
                </a:lnTo>
                <a:lnTo>
                  <a:pt x="1686382" y="2747658"/>
                </a:lnTo>
                <a:lnTo>
                  <a:pt x="1686382" y="2779890"/>
                </a:lnTo>
                <a:lnTo>
                  <a:pt x="1718615" y="2779890"/>
                </a:lnTo>
                <a:lnTo>
                  <a:pt x="1718615" y="2812123"/>
                </a:lnTo>
                <a:lnTo>
                  <a:pt x="1750847" y="2812123"/>
                </a:lnTo>
                <a:close/>
                <a:moveTo>
                  <a:pt x="1819427" y="2674963"/>
                </a:moveTo>
                <a:lnTo>
                  <a:pt x="1819427" y="2642730"/>
                </a:lnTo>
                <a:lnTo>
                  <a:pt x="1851660" y="2642730"/>
                </a:lnTo>
                <a:lnTo>
                  <a:pt x="1851660" y="2610498"/>
                </a:lnTo>
                <a:lnTo>
                  <a:pt x="1819427" y="2610498"/>
                </a:lnTo>
                <a:lnTo>
                  <a:pt x="1819427" y="2578265"/>
                </a:lnTo>
                <a:lnTo>
                  <a:pt x="1787195" y="2578265"/>
                </a:lnTo>
                <a:lnTo>
                  <a:pt x="1787195" y="2610498"/>
                </a:lnTo>
                <a:lnTo>
                  <a:pt x="1754962" y="2610498"/>
                </a:lnTo>
                <a:lnTo>
                  <a:pt x="1754962" y="2642730"/>
                </a:lnTo>
                <a:lnTo>
                  <a:pt x="1787195" y="2642730"/>
                </a:lnTo>
                <a:lnTo>
                  <a:pt x="1787195" y="2674963"/>
                </a:lnTo>
                <a:lnTo>
                  <a:pt x="1819427" y="2674963"/>
                </a:lnTo>
                <a:close/>
                <a:moveTo>
                  <a:pt x="691972" y="1761134"/>
                </a:moveTo>
                <a:lnTo>
                  <a:pt x="691972" y="1789595"/>
                </a:lnTo>
                <a:lnTo>
                  <a:pt x="663511" y="1789595"/>
                </a:lnTo>
                <a:lnTo>
                  <a:pt x="663511" y="1817713"/>
                </a:lnTo>
                <a:lnTo>
                  <a:pt x="691972" y="1817713"/>
                </a:lnTo>
                <a:lnTo>
                  <a:pt x="691972" y="1846174"/>
                </a:lnTo>
                <a:lnTo>
                  <a:pt x="720090" y="1846174"/>
                </a:lnTo>
                <a:lnTo>
                  <a:pt x="720090" y="1817713"/>
                </a:lnTo>
                <a:lnTo>
                  <a:pt x="748551" y="1817713"/>
                </a:lnTo>
                <a:lnTo>
                  <a:pt x="748551" y="1789595"/>
                </a:lnTo>
                <a:lnTo>
                  <a:pt x="720090" y="1789595"/>
                </a:lnTo>
                <a:lnTo>
                  <a:pt x="720090" y="1761134"/>
                </a:lnTo>
                <a:lnTo>
                  <a:pt x="691972" y="1761134"/>
                </a:lnTo>
                <a:close/>
                <a:moveTo>
                  <a:pt x="1682267" y="2674963"/>
                </a:moveTo>
                <a:lnTo>
                  <a:pt x="1682267" y="2642730"/>
                </a:lnTo>
                <a:lnTo>
                  <a:pt x="1714500" y="2642730"/>
                </a:lnTo>
                <a:lnTo>
                  <a:pt x="1714500" y="2610498"/>
                </a:lnTo>
                <a:lnTo>
                  <a:pt x="1682267" y="2610498"/>
                </a:lnTo>
                <a:lnTo>
                  <a:pt x="1682267" y="2578265"/>
                </a:lnTo>
                <a:lnTo>
                  <a:pt x="1650035" y="2578265"/>
                </a:lnTo>
                <a:lnTo>
                  <a:pt x="1650035" y="2610498"/>
                </a:lnTo>
                <a:lnTo>
                  <a:pt x="1617802" y="2610498"/>
                </a:lnTo>
                <a:lnTo>
                  <a:pt x="1617802" y="2642730"/>
                </a:lnTo>
                <a:lnTo>
                  <a:pt x="1650035" y="2642730"/>
                </a:lnTo>
                <a:lnTo>
                  <a:pt x="1650035" y="2674963"/>
                </a:lnTo>
                <a:lnTo>
                  <a:pt x="1682267" y="2674963"/>
                </a:lnTo>
                <a:close/>
                <a:moveTo>
                  <a:pt x="1476527" y="2537803"/>
                </a:moveTo>
                <a:lnTo>
                  <a:pt x="1476527" y="2505570"/>
                </a:lnTo>
                <a:lnTo>
                  <a:pt x="1508760" y="2505570"/>
                </a:lnTo>
                <a:lnTo>
                  <a:pt x="1508760" y="2473338"/>
                </a:lnTo>
                <a:lnTo>
                  <a:pt x="1476527" y="2473338"/>
                </a:lnTo>
                <a:lnTo>
                  <a:pt x="1476527" y="2441105"/>
                </a:lnTo>
                <a:lnTo>
                  <a:pt x="1444295" y="2441105"/>
                </a:lnTo>
                <a:lnTo>
                  <a:pt x="1444295" y="2473338"/>
                </a:lnTo>
                <a:lnTo>
                  <a:pt x="1412062" y="2473338"/>
                </a:lnTo>
                <a:lnTo>
                  <a:pt x="1412062" y="2505570"/>
                </a:lnTo>
                <a:lnTo>
                  <a:pt x="1444295" y="2505570"/>
                </a:lnTo>
                <a:lnTo>
                  <a:pt x="1444295" y="2537803"/>
                </a:lnTo>
                <a:lnTo>
                  <a:pt x="1476527" y="2537803"/>
                </a:lnTo>
                <a:close/>
                <a:moveTo>
                  <a:pt x="1407947" y="2674963"/>
                </a:moveTo>
                <a:lnTo>
                  <a:pt x="1407947" y="2642730"/>
                </a:lnTo>
                <a:lnTo>
                  <a:pt x="1440180" y="2642730"/>
                </a:lnTo>
                <a:lnTo>
                  <a:pt x="1440180" y="2610498"/>
                </a:lnTo>
                <a:lnTo>
                  <a:pt x="1407947" y="2610498"/>
                </a:lnTo>
                <a:lnTo>
                  <a:pt x="1407947" y="2578265"/>
                </a:lnTo>
                <a:lnTo>
                  <a:pt x="1375715" y="2578265"/>
                </a:lnTo>
                <a:lnTo>
                  <a:pt x="1375715" y="2610498"/>
                </a:lnTo>
                <a:lnTo>
                  <a:pt x="1343482" y="2610498"/>
                </a:lnTo>
                <a:lnTo>
                  <a:pt x="1343482" y="2642730"/>
                </a:lnTo>
                <a:lnTo>
                  <a:pt x="1375715" y="2642730"/>
                </a:lnTo>
                <a:lnTo>
                  <a:pt x="1375715" y="2674963"/>
                </a:lnTo>
                <a:lnTo>
                  <a:pt x="1407947" y="2674963"/>
                </a:lnTo>
                <a:close/>
                <a:moveTo>
                  <a:pt x="1339367" y="2537803"/>
                </a:moveTo>
                <a:lnTo>
                  <a:pt x="1339367" y="2505570"/>
                </a:lnTo>
                <a:lnTo>
                  <a:pt x="1371600" y="2505570"/>
                </a:lnTo>
                <a:lnTo>
                  <a:pt x="1371600" y="2473338"/>
                </a:lnTo>
                <a:lnTo>
                  <a:pt x="1339367" y="2473338"/>
                </a:lnTo>
                <a:lnTo>
                  <a:pt x="1339367" y="2441105"/>
                </a:lnTo>
                <a:lnTo>
                  <a:pt x="1307135" y="2441105"/>
                </a:lnTo>
                <a:lnTo>
                  <a:pt x="1307135" y="2473338"/>
                </a:lnTo>
                <a:lnTo>
                  <a:pt x="1274902" y="2473338"/>
                </a:lnTo>
                <a:lnTo>
                  <a:pt x="1274902" y="2505570"/>
                </a:lnTo>
                <a:lnTo>
                  <a:pt x="1307135" y="2505570"/>
                </a:lnTo>
                <a:lnTo>
                  <a:pt x="1307135" y="2537803"/>
                </a:lnTo>
                <a:lnTo>
                  <a:pt x="1339367" y="2537803"/>
                </a:lnTo>
                <a:close/>
                <a:moveTo>
                  <a:pt x="1613687" y="2812123"/>
                </a:moveTo>
                <a:lnTo>
                  <a:pt x="1613687" y="2779890"/>
                </a:lnTo>
                <a:lnTo>
                  <a:pt x="1645920" y="2779890"/>
                </a:lnTo>
                <a:lnTo>
                  <a:pt x="1645920" y="2747658"/>
                </a:lnTo>
                <a:lnTo>
                  <a:pt x="1613687" y="2747658"/>
                </a:lnTo>
                <a:lnTo>
                  <a:pt x="1613687" y="2715425"/>
                </a:lnTo>
                <a:lnTo>
                  <a:pt x="1581455" y="2715425"/>
                </a:lnTo>
                <a:lnTo>
                  <a:pt x="1581455" y="2747658"/>
                </a:lnTo>
                <a:lnTo>
                  <a:pt x="1549222" y="2747658"/>
                </a:lnTo>
                <a:lnTo>
                  <a:pt x="1549222" y="2779890"/>
                </a:lnTo>
                <a:lnTo>
                  <a:pt x="1581455" y="2779890"/>
                </a:lnTo>
                <a:lnTo>
                  <a:pt x="1581455" y="2812123"/>
                </a:lnTo>
                <a:lnTo>
                  <a:pt x="1613687" y="2812123"/>
                </a:lnTo>
                <a:close/>
                <a:moveTo>
                  <a:pt x="1956587" y="2674963"/>
                </a:moveTo>
                <a:lnTo>
                  <a:pt x="1956587" y="2642730"/>
                </a:lnTo>
                <a:lnTo>
                  <a:pt x="1988820" y="2642730"/>
                </a:lnTo>
                <a:lnTo>
                  <a:pt x="1988820" y="2610498"/>
                </a:lnTo>
                <a:lnTo>
                  <a:pt x="1956587" y="2610498"/>
                </a:lnTo>
                <a:lnTo>
                  <a:pt x="1956587" y="2578265"/>
                </a:lnTo>
                <a:lnTo>
                  <a:pt x="1924355" y="2578265"/>
                </a:lnTo>
                <a:lnTo>
                  <a:pt x="1924355" y="2610498"/>
                </a:lnTo>
                <a:lnTo>
                  <a:pt x="1892122" y="2610498"/>
                </a:lnTo>
                <a:lnTo>
                  <a:pt x="1892122" y="2642730"/>
                </a:lnTo>
                <a:lnTo>
                  <a:pt x="1924355" y="2642730"/>
                </a:lnTo>
                <a:lnTo>
                  <a:pt x="1924355" y="2674963"/>
                </a:lnTo>
                <a:lnTo>
                  <a:pt x="1956587" y="2674963"/>
                </a:lnTo>
                <a:close/>
                <a:moveTo>
                  <a:pt x="2130095" y="1069505"/>
                </a:moveTo>
                <a:lnTo>
                  <a:pt x="2130095" y="1101738"/>
                </a:lnTo>
                <a:lnTo>
                  <a:pt x="2097862" y="1101738"/>
                </a:lnTo>
                <a:lnTo>
                  <a:pt x="2097862" y="1133970"/>
                </a:lnTo>
                <a:lnTo>
                  <a:pt x="2130095" y="1133970"/>
                </a:lnTo>
                <a:lnTo>
                  <a:pt x="2130095" y="1166203"/>
                </a:lnTo>
                <a:lnTo>
                  <a:pt x="2162327" y="1166203"/>
                </a:lnTo>
                <a:lnTo>
                  <a:pt x="2162327" y="1133970"/>
                </a:lnTo>
                <a:lnTo>
                  <a:pt x="2194560" y="1133970"/>
                </a:lnTo>
                <a:lnTo>
                  <a:pt x="2194560" y="1101738"/>
                </a:lnTo>
                <a:lnTo>
                  <a:pt x="2162327" y="1101738"/>
                </a:lnTo>
                <a:lnTo>
                  <a:pt x="2162327" y="1069505"/>
                </a:lnTo>
                <a:lnTo>
                  <a:pt x="2130095" y="1069505"/>
                </a:lnTo>
                <a:close/>
                <a:moveTo>
                  <a:pt x="1444295" y="1069505"/>
                </a:moveTo>
                <a:lnTo>
                  <a:pt x="1444295" y="1101738"/>
                </a:lnTo>
                <a:lnTo>
                  <a:pt x="1412062" y="1101738"/>
                </a:lnTo>
                <a:lnTo>
                  <a:pt x="1412062" y="1133970"/>
                </a:lnTo>
                <a:lnTo>
                  <a:pt x="1444295" y="1133970"/>
                </a:lnTo>
                <a:lnTo>
                  <a:pt x="1444295" y="1166203"/>
                </a:lnTo>
                <a:lnTo>
                  <a:pt x="1476527" y="1166203"/>
                </a:lnTo>
                <a:lnTo>
                  <a:pt x="1476527" y="1133970"/>
                </a:lnTo>
                <a:lnTo>
                  <a:pt x="1508760" y="1133970"/>
                </a:lnTo>
                <a:lnTo>
                  <a:pt x="1508760" y="1101738"/>
                </a:lnTo>
                <a:lnTo>
                  <a:pt x="1476527" y="1101738"/>
                </a:lnTo>
                <a:lnTo>
                  <a:pt x="1476527" y="1069505"/>
                </a:lnTo>
                <a:lnTo>
                  <a:pt x="1444295" y="1069505"/>
                </a:lnTo>
                <a:close/>
                <a:moveTo>
                  <a:pt x="1718615" y="1069505"/>
                </a:moveTo>
                <a:lnTo>
                  <a:pt x="1718615" y="1101738"/>
                </a:lnTo>
                <a:lnTo>
                  <a:pt x="1686382" y="1101738"/>
                </a:lnTo>
                <a:lnTo>
                  <a:pt x="1686382" y="1133970"/>
                </a:lnTo>
                <a:lnTo>
                  <a:pt x="1718615" y="1133970"/>
                </a:lnTo>
                <a:lnTo>
                  <a:pt x="1718615" y="1166203"/>
                </a:lnTo>
                <a:lnTo>
                  <a:pt x="1750847" y="1166203"/>
                </a:lnTo>
                <a:lnTo>
                  <a:pt x="1750847" y="1133970"/>
                </a:lnTo>
                <a:lnTo>
                  <a:pt x="1783080" y="1133970"/>
                </a:lnTo>
                <a:lnTo>
                  <a:pt x="1783080" y="1101738"/>
                </a:lnTo>
                <a:lnTo>
                  <a:pt x="1750847" y="1101738"/>
                </a:lnTo>
                <a:lnTo>
                  <a:pt x="1750847" y="1069505"/>
                </a:lnTo>
                <a:lnTo>
                  <a:pt x="1718615" y="1069505"/>
                </a:lnTo>
                <a:close/>
                <a:moveTo>
                  <a:pt x="1787195" y="1206665"/>
                </a:moveTo>
                <a:lnTo>
                  <a:pt x="1787195" y="1238898"/>
                </a:lnTo>
                <a:lnTo>
                  <a:pt x="1754962" y="1238898"/>
                </a:lnTo>
                <a:lnTo>
                  <a:pt x="1754962" y="1271130"/>
                </a:lnTo>
                <a:lnTo>
                  <a:pt x="1787195" y="1271130"/>
                </a:lnTo>
                <a:lnTo>
                  <a:pt x="1787195" y="1303363"/>
                </a:lnTo>
                <a:lnTo>
                  <a:pt x="1819427" y="1303363"/>
                </a:lnTo>
                <a:lnTo>
                  <a:pt x="1819427" y="1271130"/>
                </a:lnTo>
                <a:lnTo>
                  <a:pt x="1851660" y="1271130"/>
                </a:lnTo>
                <a:lnTo>
                  <a:pt x="1851660" y="1238898"/>
                </a:lnTo>
                <a:lnTo>
                  <a:pt x="1819427" y="1238898"/>
                </a:lnTo>
                <a:lnTo>
                  <a:pt x="1819427" y="1206665"/>
                </a:lnTo>
                <a:lnTo>
                  <a:pt x="1787195" y="1206665"/>
                </a:lnTo>
                <a:close/>
                <a:moveTo>
                  <a:pt x="1512875" y="1206665"/>
                </a:moveTo>
                <a:lnTo>
                  <a:pt x="1512875" y="1238898"/>
                </a:lnTo>
                <a:lnTo>
                  <a:pt x="1480642" y="1238898"/>
                </a:lnTo>
                <a:lnTo>
                  <a:pt x="1480642" y="1271130"/>
                </a:lnTo>
                <a:lnTo>
                  <a:pt x="1512875" y="1271130"/>
                </a:lnTo>
                <a:lnTo>
                  <a:pt x="1512875" y="1303363"/>
                </a:lnTo>
                <a:lnTo>
                  <a:pt x="1545107" y="1303363"/>
                </a:lnTo>
                <a:lnTo>
                  <a:pt x="1545107" y="1271130"/>
                </a:lnTo>
                <a:lnTo>
                  <a:pt x="1577340" y="1271130"/>
                </a:lnTo>
                <a:lnTo>
                  <a:pt x="1577340" y="1238898"/>
                </a:lnTo>
                <a:lnTo>
                  <a:pt x="1545107" y="1238898"/>
                </a:lnTo>
                <a:lnTo>
                  <a:pt x="1545107" y="1206665"/>
                </a:lnTo>
                <a:lnTo>
                  <a:pt x="1512875" y="1206665"/>
                </a:lnTo>
                <a:close/>
                <a:moveTo>
                  <a:pt x="1650035" y="1206665"/>
                </a:moveTo>
                <a:lnTo>
                  <a:pt x="1650035" y="1238898"/>
                </a:lnTo>
                <a:lnTo>
                  <a:pt x="1617802" y="1238898"/>
                </a:lnTo>
                <a:lnTo>
                  <a:pt x="1617802" y="1271130"/>
                </a:lnTo>
                <a:lnTo>
                  <a:pt x="1650035" y="1271130"/>
                </a:lnTo>
                <a:lnTo>
                  <a:pt x="1650035" y="1303363"/>
                </a:lnTo>
                <a:lnTo>
                  <a:pt x="1682267" y="1303363"/>
                </a:lnTo>
                <a:lnTo>
                  <a:pt x="1682267" y="1271130"/>
                </a:lnTo>
                <a:lnTo>
                  <a:pt x="1714500" y="1271130"/>
                </a:lnTo>
                <a:lnTo>
                  <a:pt x="1714500" y="1238898"/>
                </a:lnTo>
                <a:lnTo>
                  <a:pt x="1682267" y="1238898"/>
                </a:lnTo>
                <a:lnTo>
                  <a:pt x="1682267" y="1206665"/>
                </a:lnTo>
                <a:lnTo>
                  <a:pt x="1650035" y="1206665"/>
                </a:lnTo>
                <a:close/>
                <a:moveTo>
                  <a:pt x="2061515" y="1206665"/>
                </a:moveTo>
                <a:lnTo>
                  <a:pt x="2061515" y="1238898"/>
                </a:lnTo>
                <a:lnTo>
                  <a:pt x="2029282" y="1238898"/>
                </a:lnTo>
                <a:lnTo>
                  <a:pt x="2029282" y="1271130"/>
                </a:lnTo>
                <a:lnTo>
                  <a:pt x="2061515" y="1271130"/>
                </a:lnTo>
                <a:lnTo>
                  <a:pt x="2061515" y="1303363"/>
                </a:lnTo>
                <a:lnTo>
                  <a:pt x="2093747" y="1303363"/>
                </a:lnTo>
                <a:lnTo>
                  <a:pt x="2093747" y="1271130"/>
                </a:lnTo>
                <a:lnTo>
                  <a:pt x="2125980" y="1271130"/>
                </a:lnTo>
                <a:lnTo>
                  <a:pt x="2125980" y="1238898"/>
                </a:lnTo>
                <a:lnTo>
                  <a:pt x="2093747" y="1238898"/>
                </a:lnTo>
                <a:lnTo>
                  <a:pt x="2093747" y="1206665"/>
                </a:lnTo>
                <a:lnTo>
                  <a:pt x="2061515" y="1206665"/>
                </a:lnTo>
                <a:close/>
                <a:moveTo>
                  <a:pt x="1855775" y="1069505"/>
                </a:moveTo>
                <a:lnTo>
                  <a:pt x="1855775" y="1101738"/>
                </a:lnTo>
                <a:lnTo>
                  <a:pt x="1823542" y="1101738"/>
                </a:lnTo>
                <a:lnTo>
                  <a:pt x="1823542" y="1133970"/>
                </a:lnTo>
                <a:lnTo>
                  <a:pt x="1855775" y="1133970"/>
                </a:lnTo>
                <a:lnTo>
                  <a:pt x="1855775" y="1166203"/>
                </a:lnTo>
                <a:lnTo>
                  <a:pt x="1888007" y="1166203"/>
                </a:lnTo>
                <a:lnTo>
                  <a:pt x="1888007" y="1133970"/>
                </a:lnTo>
                <a:lnTo>
                  <a:pt x="1920240" y="1133970"/>
                </a:lnTo>
                <a:lnTo>
                  <a:pt x="1920240" y="1101738"/>
                </a:lnTo>
                <a:lnTo>
                  <a:pt x="1888007" y="1101738"/>
                </a:lnTo>
                <a:lnTo>
                  <a:pt x="1888007" y="1069505"/>
                </a:lnTo>
                <a:lnTo>
                  <a:pt x="1855775" y="1069505"/>
                </a:lnTo>
                <a:close/>
                <a:moveTo>
                  <a:pt x="1992935" y="1069505"/>
                </a:moveTo>
                <a:lnTo>
                  <a:pt x="1992935" y="1101738"/>
                </a:lnTo>
                <a:lnTo>
                  <a:pt x="1960702" y="1101738"/>
                </a:lnTo>
                <a:lnTo>
                  <a:pt x="1960702" y="1133970"/>
                </a:lnTo>
                <a:lnTo>
                  <a:pt x="1992935" y="1133970"/>
                </a:lnTo>
                <a:lnTo>
                  <a:pt x="1992935" y="1166203"/>
                </a:lnTo>
                <a:lnTo>
                  <a:pt x="2025167" y="1166203"/>
                </a:lnTo>
                <a:lnTo>
                  <a:pt x="2025167" y="1133970"/>
                </a:lnTo>
                <a:lnTo>
                  <a:pt x="2057400" y="1133970"/>
                </a:lnTo>
                <a:lnTo>
                  <a:pt x="2057400" y="1101738"/>
                </a:lnTo>
                <a:lnTo>
                  <a:pt x="2025167" y="1101738"/>
                </a:lnTo>
                <a:lnTo>
                  <a:pt x="2025167" y="1069505"/>
                </a:lnTo>
                <a:lnTo>
                  <a:pt x="1992935" y="1069505"/>
                </a:lnTo>
                <a:close/>
                <a:moveTo>
                  <a:pt x="1924355" y="1206665"/>
                </a:moveTo>
                <a:lnTo>
                  <a:pt x="1924355" y="1238898"/>
                </a:lnTo>
                <a:lnTo>
                  <a:pt x="1892122" y="1238898"/>
                </a:lnTo>
                <a:lnTo>
                  <a:pt x="1892122" y="1271130"/>
                </a:lnTo>
                <a:lnTo>
                  <a:pt x="1924355" y="1271130"/>
                </a:lnTo>
                <a:lnTo>
                  <a:pt x="1924355" y="1303363"/>
                </a:lnTo>
                <a:lnTo>
                  <a:pt x="1956587" y="1303363"/>
                </a:lnTo>
                <a:lnTo>
                  <a:pt x="1956587" y="1271130"/>
                </a:lnTo>
                <a:lnTo>
                  <a:pt x="1988820" y="1271130"/>
                </a:lnTo>
                <a:lnTo>
                  <a:pt x="1988820" y="1238898"/>
                </a:lnTo>
                <a:lnTo>
                  <a:pt x="1956587" y="1238898"/>
                </a:lnTo>
                <a:lnTo>
                  <a:pt x="1956587" y="1206665"/>
                </a:lnTo>
                <a:lnTo>
                  <a:pt x="1924355" y="1206665"/>
                </a:lnTo>
                <a:close/>
                <a:moveTo>
                  <a:pt x="1169975" y="1343825"/>
                </a:moveTo>
                <a:lnTo>
                  <a:pt x="1169975" y="1376058"/>
                </a:lnTo>
                <a:lnTo>
                  <a:pt x="1137742" y="1376058"/>
                </a:lnTo>
                <a:lnTo>
                  <a:pt x="1137742" y="1408290"/>
                </a:lnTo>
                <a:lnTo>
                  <a:pt x="1169975" y="1408290"/>
                </a:lnTo>
                <a:lnTo>
                  <a:pt x="1169975" y="1440523"/>
                </a:lnTo>
                <a:lnTo>
                  <a:pt x="1202207" y="1440523"/>
                </a:lnTo>
                <a:lnTo>
                  <a:pt x="1202207" y="1408290"/>
                </a:lnTo>
                <a:lnTo>
                  <a:pt x="1234440" y="1408290"/>
                </a:lnTo>
                <a:lnTo>
                  <a:pt x="1234440" y="1376058"/>
                </a:lnTo>
                <a:lnTo>
                  <a:pt x="1202207" y="1376058"/>
                </a:lnTo>
                <a:lnTo>
                  <a:pt x="1202207" y="1343825"/>
                </a:lnTo>
                <a:lnTo>
                  <a:pt x="1169975" y="1343825"/>
                </a:lnTo>
                <a:close/>
                <a:moveTo>
                  <a:pt x="964578" y="1482357"/>
                </a:moveTo>
                <a:lnTo>
                  <a:pt x="964578" y="1513561"/>
                </a:lnTo>
                <a:lnTo>
                  <a:pt x="933374" y="1513561"/>
                </a:lnTo>
                <a:lnTo>
                  <a:pt x="933374" y="1545107"/>
                </a:lnTo>
                <a:lnTo>
                  <a:pt x="964578" y="1545107"/>
                </a:lnTo>
                <a:lnTo>
                  <a:pt x="964578" y="1576311"/>
                </a:lnTo>
                <a:lnTo>
                  <a:pt x="996124" y="1576311"/>
                </a:lnTo>
                <a:lnTo>
                  <a:pt x="996124" y="1545107"/>
                </a:lnTo>
                <a:lnTo>
                  <a:pt x="1027328" y="1545107"/>
                </a:lnTo>
                <a:lnTo>
                  <a:pt x="1027328" y="1513561"/>
                </a:lnTo>
                <a:lnTo>
                  <a:pt x="996124" y="1513561"/>
                </a:lnTo>
                <a:lnTo>
                  <a:pt x="996124" y="1482357"/>
                </a:lnTo>
                <a:lnTo>
                  <a:pt x="964578" y="1482357"/>
                </a:lnTo>
                <a:close/>
                <a:moveTo>
                  <a:pt x="896341" y="1619860"/>
                </a:moveTo>
                <a:lnTo>
                  <a:pt x="896341" y="1651064"/>
                </a:lnTo>
                <a:lnTo>
                  <a:pt x="865137" y="1651064"/>
                </a:lnTo>
                <a:lnTo>
                  <a:pt x="865137" y="1681925"/>
                </a:lnTo>
                <a:lnTo>
                  <a:pt x="896341" y="1681925"/>
                </a:lnTo>
                <a:lnTo>
                  <a:pt x="896341" y="1713128"/>
                </a:lnTo>
                <a:lnTo>
                  <a:pt x="927202" y="1713128"/>
                </a:lnTo>
                <a:lnTo>
                  <a:pt x="927202" y="1681925"/>
                </a:lnTo>
                <a:lnTo>
                  <a:pt x="958405" y="1681925"/>
                </a:lnTo>
                <a:lnTo>
                  <a:pt x="958405" y="1651064"/>
                </a:lnTo>
                <a:lnTo>
                  <a:pt x="927202" y="1651064"/>
                </a:lnTo>
                <a:lnTo>
                  <a:pt x="927202" y="1619860"/>
                </a:lnTo>
                <a:lnTo>
                  <a:pt x="896341" y="1619860"/>
                </a:lnTo>
                <a:close/>
                <a:moveTo>
                  <a:pt x="1033158" y="1345197"/>
                </a:moveTo>
                <a:lnTo>
                  <a:pt x="1033158" y="1376401"/>
                </a:lnTo>
                <a:lnTo>
                  <a:pt x="1001954" y="1376401"/>
                </a:lnTo>
                <a:lnTo>
                  <a:pt x="1001954" y="1407947"/>
                </a:lnTo>
                <a:lnTo>
                  <a:pt x="1033158" y="1407947"/>
                </a:lnTo>
                <a:lnTo>
                  <a:pt x="1033158" y="1439151"/>
                </a:lnTo>
                <a:lnTo>
                  <a:pt x="1064704" y="1439151"/>
                </a:lnTo>
                <a:lnTo>
                  <a:pt x="1064704" y="1407947"/>
                </a:lnTo>
                <a:lnTo>
                  <a:pt x="1095908" y="1407947"/>
                </a:lnTo>
                <a:lnTo>
                  <a:pt x="1095908" y="1376401"/>
                </a:lnTo>
                <a:lnTo>
                  <a:pt x="1064704" y="1376401"/>
                </a:lnTo>
                <a:lnTo>
                  <a:pt x="1064704" y="1345197"/>
                </a:lnTo>
                <a:lnTo>
                  <a:pt x="1033158" y="1345197"/>
                </a:lnTo>
                <a:close/>
                <a:moveTo>
                  <a:pt x="1375715" y="1206665"/>
                </a:moveTo>
                <a:lnTo>
                  <a:pt x="1375715" y="1238898"/>
                </a:lnTo>
                <a:lnTo>
                  <a:pt x="1343482" y="1238898"/>
                </a:lnTo>
                <a:lnTo>
                  <a:pt x="1343482" y="1271130"/>
                </a:lnTo>
                <a:lnTo>
                  <a:pt x="1375715" y="1271130"/>
                </a:lnTo>
                <a:lnTo>
                  <a:pt x="1375715" y="1303363"/>
                </a:lnTo>
                <a:lnTo>
                  <a:pt x="1407947" y="1303363"/>
                </a:lnTo>
                <a:lnTo>
                  <a:pt x="1407947" y="1271130"/>
                </a:lnTo>
                <a:lnTo>
                  <a:pt x="1440180" y="1271130"/>
                </a:lnTo>
                <a:lnTo>
                  <a:pt x="1440180" y="1238898"/>
                </a:lnTo>
                <a:lnTo>
                  <a:pt x="1407947" y="1238898"/>
                </a:lnTo>
                <a:lnTo>
                  <a:pt x="1407947" y="1206665"/>
                </a:lnTo>
                <a:lnTo>
                  <a:pt x="1375715" y="1206665"/>
                </a:lnTo>
                <a:close/>
                <a:moveTo>
                  <a:pt x="828446" y="1485100"/>
                </a:moveTo>
                <a:lnTo>
                  <a:pt x="828446" y="1514589"/>
                </a:lnTo>
                <a:lnTo>
                  <a:pt x="798957" y="1514589"/>
                </a:lnTo>
                <a:lnTo>
                  <a:pt x="798957" y="1544079"/>
                </a:lnTo>
                <a:lnTo>
                  <a:pt x="828446" y="1544079"/>
                </a:lnTo>
                <a:lnTo>
                  <a:pt x="828446" y="1573568"/>
                </a:lnTo>
                <a:lnTo>
                  <a:pt x="857936" y="1573568"/>
                </a:lnTo>
                <a:lnTo>
                  <a:pt x="857936" y="1544079"/>
                </a:lnTo>
                <a:lnTo>
                  <a:pt x="887425" y="1544079"/>
                </a:lnTo>
                <a:lnTo>
                  <a:pt x="887425" y="1514589"/>
                </a:lnTo>
                <a:lnTo>
                  <a:pt x="857936" y="1514589"/>
                </a:lnTo>
                <a:lnTo>
                  <a:pt x="857936" y="1485100"/>
                </a:lnTo>
                <a:lnTo>
                  <a:pt x="828446" y="1485100"/>
                </a:lnTo>
                <a:close/>
                <a:moveTo>
                  <a:pt x="1238555" y="1206665"/>
                </a:moveTo>
                <a:lnTo>
                  <a:pt x="1238555" y="1238898"/>
                </a:lnTo>
                <a:lnTo>
                  <a:pt x="1206322" y="1238898"/>
                </a:lnTo>
                <a:lnTo>
                  <a:pt x="1206322" y="1271130"/>
                </a:lnTo>
                <a:lnTo>
                  <a:pt x="1238555" y="1271130"/>
                </a:lnTo>
                <a:lnTo>
                  <a:pt x="1238555" y="1303363"/>
                </a:lnTo>
                <a:lnTo>
                  <a:pt x="1270787" y="1303363"/>
                </a:lnTo>
                <a:lnTo>
                  <a:pt x="1270787" y="1271130"/>
                </a:lnTo>
                <a:lnTo>
                  <a:pt x="1303020" y="1271130"/>
                </a:lnTo>
                <a:lnTo>
                  <a:pt x="1303020" y="1238898"/>
                </a:lnTo>
                <a:lnTo>
                  <a:pt x="1270787" y="1238898"/>
                </a:lnTo>
                <a:lnTo>
                  <a:pt x="1270787" y="1206665"/>
                </a:lnTo>
                <a:lnTo>
                  <a:pt x="1238555" y="1206665"/>
                </a:lnTo>
                <a:close/>
                <a:moveTo>
                  <a:pt x="1307135" y="1343825"/>
                </a:moveTo>
                <a:lnTo>
                  <a:pt x="1307135" y="1376058"/>
                </a:lnTo>
                <a:lnTo>
                  <a:pt x="1274902" y="1376058"/>
                </a:lnTo>
                <a:lnTo>
                  <a:pt x="1274902" y="1408290"/>
                </a:lnTo>
                <a:lnTo>
                  <a:pt x="1307135" y="1408290"/>
                </a:lnTo>
                <a:lnTo>
                  <a:pt x="1307135" y="1440523"/>
                </a:lnTo>
                <a:lnTo>
                  <a:pt x="1339367" y="1440523"/>
                </a:lnTo>
                <a:lnTo>
                  <a:pt x="1339367" y="1408290"/>
                </a:lnTo>
                <a:lnTo>
                  <a:pt x="1371600" y="1408290"/>
                </a:lnTo>
                <a:lnTo>
                  <a:pt x="1371600" y="1376058"/>
                </a:lnTo>
                <a:lnTo>
                  <a:pt x="1339367" y="1376058"/>
                </a:lnTo>
                <a:lnTo>
                  <a:pt x="1339367" y="1343825"/>
                </a:lnTo>
                <a:lnTo>
                  <a:pt x="1307135" y="1343825"/>
                </a:lnTo>
                <a:close/>
                <a:moveTo>
                  <a:pt x="1101395" y="1480985"/>
                </a:moveTo>
                <a:lnTo>
                  <a:pt x="1101395" y="1513218"/>
                </a:lnTo>
                <a:lnTo>
                  <a:pt x="1069162" y="1513218"/>
                </a:lnTo>
                <a:lnTo>
                  <a:pt x="1069162" y="1545450"/>
                </a:lnTo>
                <a:lnTo>
                  <a:pt x="1101395" y="1545450"/>
                </a:lnTo>
                <a:lnTo>
                  <a:pt x="1101395" y="1577683"/>
                </a:lnTo>
                <a:lnTo>
                  <a:pt x="1133627" y="1577683"/>
                </a:lnTo>
                <a:lnTo>
                  <a:pt x="1133627" y="1545450"/>
                </a:lnTo>
                <a:lnTo>
                  <a:pt x="1165860" y="1545450"/>
                </a:lnTo>
                <a:lnTo>
                  <a:pt x="1165860" y="1513218"/>
                </a:lnTo>
                <a:lnTo>
                  <a:pt x="1133627" y="1513218"/>
                </a:lnTo>
                <a:lnTo>
                  <a:pt x="1133627" y="1480985"/>
                </a:lnTo>
                <a:lnTo>
                  <a:pt x="1101395" y="1480985"/>
                </a:lnTo>
                <a:close/>
                <a:moveTo>
                  <a:pt x="759866" y="1622603"/>
                </a:moveTo>
                <a:lnTo>
                  <a:pt x="759866" y="1651749"/>
                </a:lnTo>
                <a:lnTo>
                  <a:pt x="730720" y="1651749"/>
                </a:lnTo>
                <a:lnTo>
                  <a:pt x="730720" y="1681239"/>
                </a:lnTo>
                <a:lnTo>
                  <a:pt x="759866" y="1681239"/>
                </a:lnTo>
                <a:lnTo>
                  <a:pt x="759866" y="1710385"/>
                </a:lnTo>
                <a:lnTo>
                  <a:pt x="789356" y="1710385"/>
                </a:lnTo>
                <a:lnTo>
                  <a:pt x="789356" y="1681239"/>
                </a:lnTo>
                <a:lnTo>
                  <a:pt x="818502" y="1681239"/>
                </a:lnTo>
                <a:lnTo>
                  <a:pt x="818502" y="1651749"/>
                </a:lnTo>
                <a:lnTo>
                  <a:pt x="789356" y="1651749"/>
                </a:lnTo>
                <a:lnTo>
                  <a:pt x="789356" y="1622603"/>
                </a:lnTo>
                <a:lnTo>
                  <a:pt x="759866" y="1622603"/>
                </a:lnTo>
                <a:close/>
                <a:moveTo>
                  <a:pt x="1545107" y="2674963"/>
                </a:moveTo>
                <a:lnTo>
                  <a:pt x="1545107" y="2642730"/>
                </a:lnTo>
                <a:lnTo>
                  <a:pt x="1577340" y="2642730"/>
                </a:lnTo>
                <a:lnTo>
                  <a:pt x="1577340" y="2610498"/>
                </a:lnTo>
                <a:lnTo>
                  <a:pt x="1545107" y="2610498"/>
                </a:lnTo>
                <a:lnTo>
                  <a:pt x="1545107" y="2578265"/>
                </a:lnTo>
                <a:lnTo>
                  <a:pt x="1512875" y="2578265"/>
                </a:lnTo>
                <a:lnTo>
                  <a:pt x="1512875" y="2610498"/>
                </a:lnTo>
                <a:lnTo>
                  <a:pt x="1480642" y="2610498"/>
                </a:lnTo>
                <a:lnTo>
                  <a:pt x="1480642" y="2642730"/>
                </a:lnTo>
                <a:lnTo>
                  <a:pt x="1512875" y="2642730"/>
                </a:lnTo>
                <a:lnTo>
                  <a:pt x="1512875" y="2674963"/>
                </a:lnTo>
                <a:lnTo>
                  <a:pt x="1545107" y="2674963"/>
                </a:lnTo>
                <a:close/>
                <a:moveTo>
                  <a:pt x="2679764" y="1072248"/>
                </a:moveTo>
                <a:lnTo>
                  <a:pt x="2679764" y="1102766"/>
                </a:lnTo>
                <a:lnTo>
                  <a:pt x="2649245" y="1102766"/>
                </a:lnTo>
                <a:lnTo>
                  <a:pt x="2649245" y="1132942"/>
                </a:lnTo>
                <a:lnTo>
                  <a:pt x="2679764" y="1132942"/>
                </a:lnTo>
                <a:lnTo>
                  <a:pt x="2679764" y="1163460"/>
                </a:lnTo>
                <a:lnTo>
                  <a:pt x="2709939" y="1163460"/>
                </a:lnTo>
                <a:lnTo>
                  <a:pt x="2709939" y="1132942"/>
                </a:lnTo>
                <a:lnTo>
                  <a:pt x="2740457" y="1132942"/>
                </a:lnTo>
                <a:lnTo>
                  <a:pt x="2740457" y="1102766"/>
                </a:lnTo>
                <a:lnTo>
                  <a:pt x="2709939" y="1102766"/>
                </a:lnTo>
                <a:lnTo>
                  <a:pt x="2709939" y="1072248"/>
                </a:lnTo>
                <a:lnTo>
                  <a:pt x="2679764" y="1072248"/>
                </a:lnTo>
                <a:close/>
                <a:moveTo>
                  <a:pt x="2748001" y="1208380"/>
                </a:moveTo>
                <a:lnTo>
                  <a:pt x="2748001" y="1239584"/>
                </a:lnTo>
                <a:lnTo>
                  <a:pt x="2716797" y="1239584"/>
                </a:lnTo>
                <a:lnTo>
                  <a:pt x="2716797" y="1270445"/>
                </a:lnTo>
                <a:lnTo>
                  <a:pt x="2748001" y="1270445"/>
                </a:lnTo>
                <a:lnTo>
                  <a:pt x="2748001" y="1301648"/>
                </a:lnTo>
                <a:lnTo>
                  <a:pt x="2778862" y="1301648"/>
                </a:lnTo>
                <a:lnTo>
                  <a:pt x="2778862" y="1270445"/>
                </a:lnTo>
                <a:lnTo>
                  <a:pt x="2810066" y="1270445"/>
                </a:lnTo>
                <a:lnTo>
                  <a:pt x="2810066" y="1239584"/>
                </a:lnTo>
                <a:lnTo>
                  <a:pt x="2778862" y="1239584"/>
                </a:lnTo>
                <a:lnTo>
                  <a:pt x="2778862" y="1208380"/>
                </a:lnTo>
                <a:lnTo>
                  <a:pt x="2748001" y="1208380"/>
                </a:lnTo>
                <a:close/>
                <a:moveTo>
                  <a:pt x="2611526" y="936803"/>
                </a:moveTo>
                <a:lnTo>
                  <a:pt x="2611526" y="965949"/>
                </a:lnTo>
                <a:lnTo>
                  <a:pt x="2582380" y="965949"/>
                </a:lnTo>
                <a:lnTo>
                  <a:pt x="2582380" y="995439"/>
                </a:lnTo>
                <a:lnTo>
                  <a:pt x="2611526" y="995439"/>
                </a:lnTo>
                <a:lnTo>
                  <a:pt x="2611526" y="1024585"/>
                </a:lnTo>
                <a:lnTo>
                  <a:pt x="2641016" y="1024585"/>
                </a:lnTo>
                <a:lnTo>
                  <a:pt x="2641016" y="995439"/>
                </a:lnTo>
                <a:lnTo>
                  <a:pt x="2670163" y="995439"/>
                </a:lnTo>
                <a:lnTo>
                  <a:pt x="2670163" y="965949"/>
                </a:lnTo>
                <a:lnTo>
                  <a:pt x="2641016" y="965949"/>
                </a:lnTo>
                <a:lnTo>
                  <a:pt x="2641016" y="936803"/>
                </a:lnTo>
                <a:lnTo>
                  <a:pt x="2611526" y="936803"/>
                </a:lnTo>
                <a:close/>
                <a:moveTo>
                  <a:pt x="2473681" y="934745"/>
                </a:moveTo>
                <a:lnTo>
                  <a:pt x="2473681" y="965264"/>
                </a:lnTo>
                <a:lnTo>
                  <a:pt x="2443163" y="965264"/>
                </a:lnTo>
                <a:lnTo>
                  <a:pt x="2443163" y="996125"/>
                </a:lnTo>
                <a:lnTo>
                  <a:pt x="2473681" y="996125"/>
                </a:lnTo>
                <a:lnTo>
                  <a:pt x="2473681" y="1026643"/>
                </a:lnTo>
                <a:lnTo>
                  <a:pt x="2504542" y="1026643"/>
                </a:lnTo>
                <a:lnTo>
                  <a:pt x="2504542" y="996125"/>
                </a:lnTo>
                <a:lnTo>
                  <a:pt x="2535060" y="996125"/>
                </a:lnTo>
                <a:lnTo>
                  <a:pt x="2535060" y="965264"/>
                </a:lnTo>
                <a:lnTo>
                  <a:pt x="2504542" y="965264"/>
                </a:lnTo>
                <a:lnTo>
                  <a:pt x="2504542" y="934745"/>
                </a:lnTo>
                <a:lnTo>
                  <a:pt x="2473681" y="934745"/>
                </a:lnTo>
                <a:close/>
                <a:moveTo>
                  <a:pt x="2404415" y="1069505"/>
                </a:moveTo>
                <a:lnTo>
                  <a:pt x="2404415" y="1101738"/>
                </a:lnTo>
                <a:lnTo>
                  <a:pt x="2372182" y="1101738"/>
                </a:lnTo>
                <a:lnTo>
                  <a:pt x="2372182" y="1133970"/>
                </a:lnTo>
                <a:lnTo>
                  <a:pt x="2404415" y="1133970"/>
                </a:lnTo>
                <a:lnTo>
                  <a:pt x="2404415" y="1166203"/>
                </a:lnTo>
                <a:lnTo>
                  <a:pt x="2436647" y="1166203"/>
                </a:lnTo>
                <a:lnTo>
                  <a:pt x="2436647" y="1133970"/>
                </a:lnTo>
                <a:lnTo>
                  <a:pt x="2468880" y="1133970"/>
                </a:lnTo>
                <a:lnTo>
                  <a:pt x="2468880" y="1101738"/>
                </a:lnTo>
                <a:lnTo>
                  <a:pt x="2436647" y="1101738"/>
                </a:lnTo>
                <a:lnTo>
                  <a:pt x="2436647" y="1069505"/>
                </a:lnTo>
                <a:lnTo>
                  <a:pt x="2404415" y="1069505"/>
                </a:lnTo>
                <a:close/>
                <a:moveTo>
                  <a:pt x="2541918" y="1070534"/>
                </a:moveTo>
                <a:lnTo>
                  <a:pt x="2541918" y="1102081"/>
                </a:lnTo>
                <a:lnTo>
                  <a:pt x="2510371" y="1102081"/>
                </a:lnTo>
                <a:lnTo>
                  <a:pt x="2510371" y="1133627"/>
                </a:lnTo>
                <a:lnTo>
                  <a:pt x="2541918" y="1133627"/>
                </a:lnTo>
                <a:lnTo>
                  <a:pt x="2541918" y="1165174"/>
                </a:lnTo>
                <a:lnTo>
                  <a:pt x="2573465" y="1165174"/>
                </a:lnTo>
                <a:lnTo>
                  <a:pt x="2573465" y="1133627"/>
                </a:lnTo>
                <a:lnTo>
                  <a:pt x="2605012" y="1133627"/>
                </a:lnTo>
                <a:lnTo>
                  <a:pt x="2605012" y="1102081"/>
                </a:lnTo>
                <a:lnTo>
                  <a:pt x="2573465" y="1102081"/>
                </a:lnTo>
                <a:lnTo>
                  <a:pt x="2573465" y="1070534"/>
                </a:lnTo>
                <a:lnTo>
                  <a:pt x="2541918" y="1070534"/>
                </a:lnTo>
                <a:close/>
                <a:moveTo>
                  <a:pt x="2954426" y="1347597"/>
                </a:moveTo>
                <a:lnTo>
                  <a:pt x="2954426" y="1377429"/>
                </a:lnTo>
                <a:lnTo>
                  <a:pt x="2924594" y="1377429"/>
                </a:lnTo>
                <a:lnTo>
                  <a:pt x="2924594" y="1406919"/>
                </a:lnTo>
                <a:lnTo>
                  <a:pt x="2954426" y="1406919"/>
                </a:lnTo>
                <a:lnTo>
                  <a:pt x="2954426" y="1436751"/>
                </a:lnTo>
                <a:lnTo>
                  <a:pt x="2983916" y="1436751"/>
                </a:lnTo>
                <a:lnTo>
                  <a:pt x="2983916" y="1406919"/>
                </a:lnTo>
                <a:lnTo>
                  <a:pt x="3013748" y="1406919"/>
                </a:lnTo>
                <a:lnTo>
                  <a:pt x="3013748" y="1377429"/>
                </a:lnTo>
                <a:lnTo>
                  <a:pt x="2983916" y="1377429"/>
                </a:lnTo>
                <a:lnTo>
                  <a:pt x="2983916" y="1347597"/>
                </a:lnTo>
                <a:lnTo>
                  <a:pt x="2954426" y="1347597"/>
                </a:lnTo>
                <a:close/>
                <a:moveTo>
                  <a:pt x="3023006" y="1485100"/>
                </a:moveTo>
                <a:lnTo>
                  <a:pt x="3023006" y="1514589"/>
                </a:lnTo>
                <a:lnTo>
                  <a:pt x="2993517" y="1514589"/>
                </a:lnTo>
                <a:lnTo>
                  <a:pt x="2993517" y="1544079"/>
                </a:lnTo>
                <a:lnTo>
                  <a:pt x="3023006" y="1544079"/>
                </a:lnTo>
                <a:lnTo>
                  <a:pt x="3023006" y="1573568"/>
                </a:lnTo>
                <a:lnTo>
                  <a:pt x="3052496" y="1573568"/>
                </a:lnTo>
                <a:lnTo>
                  <a:pt x="3052496" y="1544079"/>
                </a:lnTo>
                <a:lnTo>
                  <a:pt x="3081985" y="1544079"/>
                </a:lnTo>
                <a:lnTo>
                  <a:pt x="3081985" y="1514589"/>
                </a:lnTo>
                <a:lnTo>
                  <a:pt x="3052496" y="1514589"/>
                </a:lnTo>
                <a:lnTo>
                  <a:pt x="3052496" y="1485100"/>
                </a:lnTo>
                <a:lnTo>
                  <a:pt x="3023006" y="1485100"/>
                </a:lnTo>
                <a:close/>
                <a:moveTo>
                  <a:pt x="2817610" y="1074649"/>
                </a:moveTo>
                <a:lnTo>
                  <a:pt x="2817610" y="1103452"/>
                </a:lnTo>
                <a:lnTo>
                  <a:pt x="2788806" y="1103452"/>
                </a:lnTo>
                <a:lnTo>
                  <a:pt x="2788806" y="1132256"/>
                </a:lnTo>
                <a:lnTo>
                  <a:pt x="2817610" y="1132256"/>
                </a:lnTo>
                <a:lnTo>
                  <a:pt x="2817610" y="1161059"/>
                </a:lnTo>
                <a:lnTo>
                  <a:pt x="2846413" y="1161059"/>
                </a:lnTo>
                <a:lnTo>
                  <a:pt x="2846413" y="1132256"/>
                </a:lnTo>
                <a:lnTo>
                  <a:pt x="2875217" y="1132256"/>
                </a:lnTo>
                <a:lnTo>
                  <a:pt x="2875217" y="1103452"/>
                </a:lnTo>
                <a:lnTo>
                  <a:pt x="2846413" y="1103452"/>
                </a:lnTo>
                <a:lnTo>
                  <a:pt x="2846413" y="1074649"/>
                </a:lnTo>
                <a:lnTo>
                  <a:pt x="2817610" y="1074649"/>
                </a:lnTo>
                <a:close/>
                <a:moveTo>
                  <a:pt x="2885846" y="1211123"/>
                </a:moveTo>
                <a:lnTo>
                  <a:pt x="2885846" y="1240269"/>
                </a:lnTo>
                <a:lnTo>
                  <a:pt x="2856700" y="1240269"/>
                </a:lnTo>
                <a:lnTo>
                  <a:pt x="2856700" y="1269759"/>
                </a:lnTo>
                <a:lnTo>
                  <a:pt x="2885846" y="1269759"/>
                </a:lnTo>
                <a:lnTo>
                  <a:pt x="2885846" y="1298905"/>
                </a:lnTo>
                <a:lnTo>
                  <a:pt x="2915336" y="1298905"/>
                </a:lnTo>
                <a:lnTo>
                  <a:pt x="2915336" y="1269759"/>
                </a:lnTo>
                <a:lnTo>
                  <a:pt x="2944483" y="1269759"/>
                </a:lnTo>
                <a:lnTo>
                  <a:pt x="2944483" y="1240269"/>
                </a:lnTo>
                <a:lnTo>
                  <a:pt x="2915336" y="1240269"/>
                </a:lnTo>
                <a:lnTo>
                  <a:pt x="2915336" y="1211123"/>
                </a:lnTo>
                <a:lnTo>
                  <a:pt x="2885846" y="1211123"/>
                </a:lnTo>
                <a:close/>
                <a:moveTo>
                  <a:pt x="1856461" y="797585"/>
                </a:moveTo>
                <a:lnTo>
                  <a:pt x="1856461" y="828104"/>
                </a:lnTo>
                <a:lnTo>
                  <a:pt x="1825942" y="828104"/>
                </a:lnTo>
                <a:lnTo>
                  <a:pt x="1825942" y="858965"/>
                </a:lnTo>
                <a:lnTo>
                  <a:pt x="1856461" y="858965"/>
                </a:lnTo>
                <a:lnTo>
                  <a:pt x="1856461" y="889483"/>
                </a:lnTo>
                <a:lnTo>
                  <a:pt x="1887322" y="889483"/>
                </a:lnTo>
                <a:lnTo>
                  <a:pt x="1887322" y="858965"/>
                </a:lnTo>
                <a:lnTo>
                  <a:pt x="1917840" y="858965"/>
                </a:lnTo>
                <a:lnTo>
                  <a:pt x="1917840" y="828104"/>
                </a:lnTo>
                <a:lnTo>
                  <a:pt x="1887322" y="828104"/>
                </a:lnTo>
                <a:lnTo>
                  <a:pt x="1887322" y="797585"/>
                </a:lnTo>
                <a:lnTo>
                  <a:pt x="1856461" y="797585"/>
                </a:lnTo>
                <a:close/>
                <a:moveTo>
                  <a:pt x="1993621" y="797585"/>
                </a:moveTo>
                <a:lnTo>
                  <a:pt x="1993621" y="828104"/>
                </a:lnTo>
                <a:lnTo>
                  <a:pt x="1963102" y="828104"/>
                </a:lnTo>
                <a:lnTo>
                  <a:pt x="1963102" y="858965"/>
                </a:lnTo>
                <a:lnTo>
                  <a:pt x="1993621" y="858965"/>
                </a:lnTo>
                <a:lnTo>
                  <a:pt x="1993621" y="889483"/>
                </a:lnTo>
                <a:lnTo>
                  <a:pt x="2024482" y="889483"/>
                </a:lnTo>
                <a:lnTo>
                  <a:pt x="2024482" y="858965"/>
                </a:lnTo>
                <a:lnTo>
                  <a:pt x="2055000" y="858965"/>
                </a:lnTo>
                <a:lnTo>
                  <a:pt x="2055000" y="828104"/>
                </a:lnTo>
                <a:lnTo>
                  <a:pt x="2024482" y="828104"/>
                </a:lnTo>
                <a:lnTo>
                  <a:pt x="2024482" y="797585"/>
                </a:lnTo>
                <a:lnTo>
                  <a:pt x="1993621" y="797585"/>
                </a:lnTo>
                <a:close/>
                <a:moveTo>
                  <a:pt x="1924355" y="932345"/>
                </a:moveTo>
                <a:lnTo>
                  <a:pt x="1924355" y="964578"/>
                </a:lnTo>
                <a:lnTo>
                  <a:pt x="1892122" y="964578"/>
                </a:lnTo>
                <a:lnTo>
                  <a:pt x="1892122" y="996810"/>
                </a:lnTo>
                <a:lnTo>
                  <a:pt x="1924355" y="996810"/>
                </a:lnTo>
                <a:lnTo>
                  <a:pt x="1924355" y="1029043"/>
                </a:lnTo>
                <a:lnTo>
                  <a:pt x="1956587" y="1029043"/>
                </a:lnTo>
                <a:lnTo>
                  <a:pt x="1956587" y="996810"/>
                </a:lnTo>
                <a:lnTo>
                  <a:pt x="1988820" y="996810"/>
                </a:lnTo>
                <a:lnTo>
                  <a:pt x="1988820" y="964578"/>
                </a:lnTo>
                <a:lnTo>
                  <a:pt x="1956587" y="964578"/>
                </a:lnTo>
                <a:lnTo>
                  <a:pt x="1956587" y="932345"/>
                </a:lnTo>
                <a:lnTo>
                  <a:pt x="1924355" y="932345"/>
                </a:lnTo>
                <a:close/>
                <a:moveTo>
                  <a:pt x="2336178" y="933717"/>
                </a:moveTo>
                <a:lnTo>
                  <a:pt x="2336178" y="964921"/>
                </a:lnTo>
                <a:lnTo>
                  <a:pt x="2304974" y="964921"/>
                </a:lnTo>
                <a:lnTo>
                  <a:pt x="2304974" y="996467"/>
                </a:lnTo>
                <a:lnTo>
                  <a:pt x="2336178" y="996467"/>
                </a:lnTo>
                <a:lnTo>
                  <a:pt x="2336178" y="1027671"/>
                </a:lnTo>
                <a:lnTo>
                  <a:pt x="2367725" y="1027671"/>
                </a:lnTo>
                <a:lnTo>
                  <a:pt x="2367725" y="996467"/>
                </a:lnTo>
                <a:lnTo>
                  <a:pt x="2398928" y="996467"/>
                </a:lnTo>
                <a:lnTo>
                  <a:pt x="2398928" y="964921"/>
                </a:lnTo>
                <a:lnTo>
                  <a:pt x="2367725" y="964921"/>
                </a:lnTo>
                <a:lnTo>
                  <a:pt x="2367725" y="933717"/>
                </a:lnTo>
                <a:lnTo>
                  <a:pt x="2336178" y="933717"/>
                </a:lnTo>
                <a:close/>
                <a:moveTo>
                  <a:pt x="1787195" y="932345"/>
                </a:moveTo>
                <a:lnTo>
                  <a:pt x="1787195" y="964578"/>
                </a:lnTo>
                <a:lnTo>
                  <a:pt x="1754962" y="964578"/>
                </a:lnTo>
                <a:lnTo>
                  <a:pt x="1754962" y="996810"/>
                </a:lnTo>
                <a:lnTo>
                  <a:pt x="1787195" y="996810"/>
                </a:lnTo>
                <a:lnTo>
                  <a:pt x="1787195" y="1029043"/>
                </a:lnTo>
                <a:lnTo>
                  <a:pt x="1819427" y="1029043"/>
                </a:lnTo>
                <a:lnTo>
                  <a:pt x="1819427" y="996810"/>
                </a:lnTo>
                <a:lnTo>
                  <a:pt x="1851660" y="996810"/>
                </a:lnTo>
                <a:lnTo>
                  <a:pt x="1851660" y="964578"/>
                </a:lnTo>
                <a:lnTo>
                  <a:pt x="1819427" y="964578"/>
                </a:lnTo>
                <a:lnTo>
                  <a:pt x="1819427" y="932345"/>
                </a:lnTo>
                <a:lnTo>
                  <a:pt x="1787195" y="932345"/>
                </a:lnTo>
                <a:close/>
                <a:moveTo>
                  <a:pt x="3092615" y="1350683"/>
                </a:moveTo>
                <a:lnTo>
                  <a:pt x="3092615" y="1378458"/>
                </a:lnTo>
                <a:lnTo>
                  <a:pt x="3064840" y="1378458"/>
                </a:lnTo>
                <a:lnTo>
                  <a:pt x="3064840" y="1405890"/>
                </a:lnTo>
                <a:lnTo>
                  <a:pt x="3092615" y="1405890"/>
                </a:lnTo>
                <a:lnTo>
                  <a:pt x="3092615" y="1433665"/>
                </a:lnTo>
                <a:lnTo>
                  <a:pt x="3120047" y="1433665"/>
                </a:lnTo>
                <a:lnTo>
                  <a:pt x="3120047" y="1405890"/>
                </a:lnTo>
                <a:lnTo>
                  <a:pt x="3147822" y="1405890"/>
                </a:lnTo>
                <a:lnTo>
                  <a:pt x="3147822" y="1378458"/>
                </a:lnTo>
                <a:lnTo>
                  <a:pt x="3120047" y="1378458"/>
                </a:lnTo>
                <a:lnTo>
                  <a:pt x="3120047" y="1350683"/>
                </a:lnTo>
                <a:lnTo>
                  <a:pt x="3092615" y="1350683"/>
                </a:lnTo>
                <a:close/>
                <a:moveTo>
                  <a:pt x="2061515" y="932345"/>
                </a:moveTo>
                <a:lnTo>
                  <a:pt x="2061515" y="964578"/>
                </a:lnTo>
                <a:lnTo>
                  <a:pt x="2029282" y="964578"/>
                </a:lnTo>
                <a:lnTo>
                  <a:pt x="2029282" y="996810"/>
                </a:lnTo>
                <a:lnTo>
                  <a:pt x="2061515" y="996810"/>
                </a:lnTo>
                <a:lnTo>
                  <a:pt x="2061515" y="1029043"/>
                </a:lnTo>
                <a:lnTo>
                  <a:pt x="2093747" y="1029043"/>
                </a:lnTo>
                <a:lnTo>
                  <a:pt x="2093747" y="996810"/>
                </a:lnTo>
                <a:lnTo>
                  <a:pt x="2125980" y="996810"/>
                </a:lnTo>
                <a:lnTo>
                  <a:pt x="2125980" y="964578"/>
                </a:lnTo>
                <a:lnTo>
                  <a:pt x="2093747" y="964578"/>
                </a:lnTo>
                <a:lnTo>
                  <a:pt x="2093747" y="932345"/>
                </a:lnTo>
                <a:lnTo>
                  <a:pt x="2061515" y="932345"/>
                </a:lnTo>
                <a:close/>
                <a:moveTo>
                  <a:pt x="2268284" y="798614"/>
                </a:moveTo>
                <a:lnTo>
                  <a:pt x="2268284" y="828446"/>
                </a:lnTo>
                <a:lnTo>
                  <a:pt x="2238451" y="828446"/>
                </a:lnTo>
                <a:lnTo>
                  <a:pt x="2238451" y="858622"/>
                </a:lnTo>
                <a:lnTo>
                  <a:pt x="2268284" y="858622"/>
                </a:lnTo>
                <a:lnTo>
                  <a:pt x="2268284" y="888454"/>
                </a:lnTo>
                <a:lnTo>
                  <a:pt x="2298459" y="888454"/>
                </a:lnTo>
                <a:lnTo>
                  <a:pt x="2298459" y="858622"/>
                </a:lnTo>
                <a:lnTo>
                  <a:pt x="2328291" y="858622"/>
                </a:lnTo>
                <a:lnTo>
                  <a:pt x="2328291" y="828446"/>
                </a:lnTo>
                <a:lnTo>
                  <a:pt x="2298459" y="828446"/>
                </a:lnTo>
                <a:lnTo>
                  <a:pt x="2298459" y="798614"/>
                </a:lnTo>
                <a:lnTo>
                  <a:pt x="2268284" y="798614"/>
                </a:lnTo>
                <a:close/>
                <a:moveTo>
                  <a:pt x="2198675" y="932688"/>
                </a:moveTo>
                <a:lnTo>
                  <a:pt x="2198675" y="964578"/>
                </a:lnTo>
                <a:lnTo>
                  <a:pt x="2166785" y="964578"/>
                </a:lnTo>
                <a:lnTo>
                  <a:pt x="2166785" y="996810"/>
                </a:lnTo>
                <a:lnTo>
                  <a:pt x="2198675" y="996810"/>
                </a:lnTo>
                <a:lnTo>
                  <a:pt x="2198675" y="1028700"/>
                </a:lnTo>
                <a:lnTo>
                  <a:pt x="2230907" y="1028700"/>
                </a:lnTo>
                <a:lnTo>
                  <a:pt x="2230907" y="996810"/>
                </a:lnTo>
                <a:lnTo>
                  <a:pt x="2262797" y="996810"/>
                </a:lnTo>
                <a:lnTo>
                  <a:pt x="2262797" y="964578"/>
                </a:lnTo>
                <a:lnTo>
                  <a:pt x="2230907" y="964578"/>
                </a:lnTo>
                <a:lnTo>
                  <a:pt x="2230907" y="932688"/>
                </a:lnTo>
                <a:lnTo>
                  <a:pt x="2198675" y="932688"/>
                </a:lnTo>
                <a:close/>
                <a:moveTo>
                  <a:pt x="2131124" y="797928"/>
                </a:moveTo>
                <a:lnTo>
                  <a:pt x="2131124" y="828446"/>
                </a:lnTo>
                <a:lnTo>
                  <a:pt x="2100605" y="828446"/>
                </a:lnTo>
                <a:lnTo>
                  <a:pt x="2100605" y="858622"/>
                </a:lnTo>
                <a:lnTo>
                  <a:pt x="2131124" y="858622"/>
                </a:lnTo>
                <a:lnTo>
                  <a:pt x="2131124" y="889140"/>
                </a:lnTo>
                <a:lnTo>
                  <a:pt x="2161299" y="889140"/>
                </a:lnTo>
                <a:lnTo>
                  <a:pt x="2161299" y="858622"/>
                </a:lnTo>
                <a:lnTo>
                  <a:pt x="2191817" y="858622"/>
                </a:lnTo>
                <a:lnTo>
                  <a:pt x="2191817" y="828446"/>
                </a:lnTo>
                <a:lnTo>
                  <a:pt x="2161299" y="828446"/>
                </a:lnTo>
                <a:lnTo>
                  <a:pt x="2161299" y="797928"/>
                </a:lnTo>
                <a:lnTo>
                  <a:pt x="2131124" y="797928"/>
                </a:lnTo>
                <a:close/>
                <a:moveTo>
                  <a:pt x="2847785" y="2536431"/>
                </a:moveTo>
                <a:lnTo>
                  <a:pt x="2847785" y="2505227"/>
                </a:lnTo>
                <a:lnTo>
                  <a:pt x="2878988" y="2505227"/>
                </a:lnTo>
                <a:lnTo>
                  <a:pt x="2878988" y="2473681"/>
                </a:lnTo>
                <a:lnTo>
                  <a:pt x="2847785" y="2473681"/>
                </a:lnTo>
                <a:lnTo>
                  <a:pt x="2847785" y="2442477"/>
                </a:lnTo>
                <a:lnTo>
                  <a:pt x="2816238" y="2442477"/>
                </a:lnTo>
                <a:lnTo>
                  <a:pt x="2816238" y="2473681"/>
                </a:lnTo>
                <a:lnTo>
                  <a:pt x="2785034" y="2473681"/>
                </a:lnTo>
                <a:lnTo>
                  <a:pt x="2785034" y="2505227"/>
                </a:lnTo>
                <a:lnTo>
                  <a:pt x="2816238" y="2505227"/>
                </a:lnTo>
                <a:lnTo>
                  <a:pt x="2816238" y="2536431"/>
                </a:lnTo>
                <a:lnTo>
                  <a:pt x="2847785" y="2536431"/>
                </a:lnTo>
                <a:close/>
                <a:moveTo>
                  <a:pt x="2710967" y="2537803"/>
                </a:moveTo>
                <a:lnTo>
                  <a:pt x="2710967" y="2505570"/>
                </a:lnTo>
                <a:lnTo>
                  <a:pt x="2743200" y="2505570"/>
                </a:lnTo>
                <a:lnTo>
                  <a:pt x="2743200" y="2473338"/>
                </a:lnTo>
                <a:lnTo>
                  <a:pt x="2710967" y="2473338"/>
                </a:lnTo>
                <a:lnTo>
                  <a:pt x="2710967" y="2441105"/>
                </a:lnTo>
                <a:lnTo>
                  <a:pt x="2678735" y="2441105"/>
                </a:lnTo>
                <a:lnTo>
                  <a:pt x="2678735" y="2473338"/>
                </a:lnTo>
                <a:lnTo>
                  <a:pt x="2646502" y="2473338"/>
                </a:lnTo>
                <a:lnTo>
                  <a:pt x="2646502" y="2505570"/>
                </a:lnTo>
                <a:lnTo>
                  <a:pt x="2678735" y="2505570"/>
                </a:lnTo>
                <a:lnTo>
                  <a:pt x="2678735" y="2537803"/>
                </a:lnTo>
                <a:lnTo>
                  <a:pt x="2710967" y="2537803"/>
                </a:lnTo>
                <a:close/>
                <a:moveTo>
                  <a:pt x="2368067" y="2674963"/>
                </a:moveTo>
                <a:lnTo>
                  <a:pt x="2368067" y="2642730"/>
                </a:lnTo>
                <a:lnTo>
                  <a:pt x="2400300" y="2642730"/>
                </a:lnTo>
                <a:lnTo>
                  <a:pt x="2400300" y="2610498"/>
                </a:lnTo>
                <a:lnTo>
                  <a:pt x="2368067" y="2610498"/>
                </a:lnTo>
                <a:lnTo>
                  <a:pt x="2368067" y="2578265"/>
                </a:lnTo>
                <a:lnTo>
                  <a:pt x="2335835" y="2578265"/>
                </a:lnTo>
                <a:lnTo>
                  <a:pt x="2335835" y="2610498"/>
                </a:lnTo>
                <a:lnTo>
                  <a:pt x="2303602" y="2610498"/>
                </a:lnTo>
                <a:lnTo>
                  <a:pt x="2303602" y="2642730"/>
                </a:lnTo>
                <a:lnTo>
                  <a:pt x="2335835" y="2642730"/>
                </a:lnTo>
                <a:lnTo>
                  <a:pt x="2335835" y="2674963"/>
                </a:lnTo>
                <a:lnTo>
                  <a:pt x="2368067" y="2674963"/>
                </a:lnTo>
                <a:close/>
                <a:moveTo>
                  <a:pt x="2505227" y="2674963"/>
                </a:moveTo>
                <a:lnTo>
                  <a:pt x="2505227" y="2642730"/>
                </a:lnTo>
                <a:lnTo>
                  <a:pt x="2537460" y="2642730"/>
                </a:lnTo>
                <a:lnTo>
                  <a:pt x="2537460" y="2610498"/>
                </a:lnTo>
                <a:lnTo>
                  <a:pt x="2505227" y="2610498"/>
                </a:lnTo>
                <a:lnTo>
                  <a:pt x="2505227" y="2578265"/>
                </a:lnTo>
                <a:lnTo>
                  <a:pt x="2472995" y="2578265"/>
                </a:lnTo>
                <a:lnTo>
                  <a:pt x="2472995" y="2610498"/>
                </a:lnTo>
                <a:lnTo>
                  <a:pt x="2440762" y="2610498"/>
                </a:lnTo>
                <a:lnTo>
                  <a:pt x="2440762" y="2642730"/>
                </a:lnTo>
                <a:lnTo>
                  <a:pt x="2472995" y="2642730"/>
                </a:lnTo>
                <a:lnTo>
                  <a:pt x="2472995" y="2674963"/>
                </a:lnTo>
                <a:lnTo>
                  <a:pt x="2505227" y="2674963"/>
                </a:lnTo>
                <a:close/>
                <a:moveTo>
                  <a:pt x="2642387" y="2674963"/>
                </a:moveTo>
                <a:lnTo>
                  <a:pt x="2642387" y="2642730"/>
                </a:lnTo>
                <a:lnTo>
                  <a:pt x="2674620" y="2642730"/>
                </a:lnTo>
                <a:lnTo>
                  <a:pt x="2674620" y="2610498"/>
                </a:lnTo>
                <a:lnTo>
                  <a:pt x="2642387" y="2610498"/>
                </a:lnTo>
                <a:lnTo>
                  <a:pt x="2642387" y="2578265"/>
                </a:lnTo>
                <a:lnTo>
                  <a:pt x="2610155" y="2578265"/>
                </a:lnTo>
                <a:lnTo>
                  <a:pt x="2610155" y="2610498"/>
                </a:lnTo>
                <a:lnTo>
                  <a:pt x="2577922" y="2610498"/>
                </a:lnTo>
                <a:lnTo>
                  <a:pt x="2577922" y="2642730"/>
                </a:lnTo>
                <a:lnTo>
                  <a:pt x="2610155" y="2642730"/>
                </a:lnTo>
                <a:lnTo>
                  <a:pt x="2610155" y="2674963"/>
                </a:lnTo>
                <a:lnTo>
                  <a:pt x="2642387" y="2674963"/>
                </a:lnTo>
                <a:close/>
                <a:moveTo>
                  <a:pt x="2573807" y="2537803"/>
                </a:moveTo>
                <a:lnTo>
                  <a:pt x="2573807" y="2505570"/>
                </a:lnTo>
                <a:lnTo>
                  <a:pt x="2606040" y="2505570"/>
                </a:lnTo>
                <a:lnTo>
                  <a:pt x="2606040" y="2473338"/>
                </a:lnTo>
                <a:lnTo>
                  <a:pt x="2573807" y="2473338"/>
                </a:lnTo>
                <a:lnTo>
                  <a:pt x="2573807" y="2441105"/>
                </a:lnTo>
                <a:lnTo>
                  <a:pt x="2541575" y="2441105"/>
                </a:lnTo>
                <a:lnTo>
                  <a:pt x="2541575" y="2473338"/>
                </a:lnTo>
                <a:lnTo>
                  <a:pt x="2509342" y="2473338"/>
                </a:lnTo>
                <a:lnTo>
                  <a:pt x="2509342" y="2505570"/>
                </a:lnTo>
                <a:lnTo>
                  <a:pt x="2541575" y="2505570"/>
                </a:lnTo>
                <a:lnTo>
                  <a:pt x="2541575" y="2537803"/>
                </a:lnTo>
                <a:lnTo>
                  <a:pt x="2573807" y="2537803"/>
                </a:lnTo>
                <a:close/>
                <a:moveTo>
                  <a:pt x="2436647" y="2812123"/>
                </a:moveTo>
                <a:lnTo>
                  <a:pt x="2436647" y="2779890"/>
                </a:lnTo>
                <a:lnTo>
                  <a:pt x="2468880" y="2779890"/>
                </a:lnTo>
                <a:lnTo>
                  <a:pt x="2468880" y="2747658"/>
                </a:lnTo>
                <a:lnTo>
                  <a:pt x="2436647" y="2747658"/>
                </a:lnTo>
                <a:lnTo>
                  <a:pt x="2436647" y="2715425"/>
                </a:lnTo>
                <a:lnTo>
                  <a:pt x="2404415" y="2715425"/>
                </a:lnTo>
                <a:lnTo>
                  <a:pt x="2404415" y="2747658"/>
                </a:lnTo>
                <a:lnTo>
                  <a:pt x="2372182" y="2747658"/>
                </a:lnTo>
                <a:lnTo>
                  <a:pt x="2372182" y="2779890"/>
                </a:lnTo>
                <a:lnTo>
                  <a:pt x="2404415" y="2779890"/>
                </a:lnTo>
                <a:lnTo>
                  <a:pt x="2404415" y="2812123"/>
                </a:lnTo>
                <a:lnTo>
                  <a:pt x="2436647" y="2812123"/>
                </a:lnTo>
                <a:close/>
                <a:moveTo>
                  <a:pt x="2162327" y="2812123"/>
                </a:moveTo>
                <a:lnTo>
                  <a:pt x="2162327" y="2779890"/>
                </a:lnTo>
                <a:lnTo>
                  <a:pt x="2194560" y="2779890"/>
                </a:lnTo>
                <a:lnTo>
                  <a:pt x="2194560" y="2747658"/>
                </a:lnTo>
                <a:lnTo>
                  <a:pt x="2162327" y="2747658"/>
                </a:lnTo>
                <a:lnTo>
                  <a:pt x="2162327" y="2715425"/>
                </a:lnTo>
                <a:lnTo>
                  <a:pt x="2130095" y="2715425"/>
                </a:lnTo>
                <a:lnTo>
                  <a:pt x="2130095" y="2747658"/>
                </a:lnTo>
                <a:lnTo>
                  <a:pt x="2097862" y="2747658"/>
                </a:lnTo>
                <a:lnTo>
                  <a:pt x="2097862" y="2779890"/>
                </a:lnTo>
                <a:lnTo>
                  <a:pt x="2130095" y="2779890"/>
                </a:lnTo>
                <a:lnTo>
                  <a:pt x="2130095" y="2812123"/>
                </a:lnTo>
                <a:lnTo>
                  <a:pt x="2162327" y="2812123"/>
                </a:lnTo>
                <a:close/>
                <a:moveTo>
                  <a:pt x="3161195" y="1488186"/>
                </a:moveTo>
                <a:lnTo>
                  <a:pt x="3161195" y="1515618"/>
                </a:lnTo>
                <a:lnTo>
                  <a:pt x="3133763" y="1515618"/>
                </a:lnTo>
                <a:lnTo>
                  <a:pt x="3133763" y="1543050"/>
                </a:lnTo>
                <a:lnTo>
                  <a:pt x="3161195" y="1543050"/>
                </a:lnTo>
                <a:lnTo>
                  <a:pt x="3161195" y="1570482"/>
                </a:lnTo>
                <a:lnTo>
                  <a:pt x="3188627" y="1570482"/>
                </a:lnTo>
                <a:lnTo>
                  <a:pt x="3188627" y="1543050"/>
                </a:lnTo>
                <a:lnTo>
                  <a:pt x="3216059" y="1543050"/>
                </a:lnTo>
                <a:lnTo>
                  <a:pt x="3216059" y="1515618"/>
                </a:lnTo>
                <a:lnTo>
                  <a:pt x="3188627" y="1515618"/>
                </a:lnTo>
                <a:lnTo>
                  <a:pt x="3188627" y="1488186"/>
                </a:lnTo>
                <a:lnTo>
                  <a:pt x="3161195" y="1488186"/>
                </a:lnTo>
                <a:close/>
                <a:moveTo>
                  <a:pt x="2093747" y="2674963"/>
                </a:moveTo>
                <a:lnTo>
                  <a:pt x="2093747" y="2642730"/>
                </a:lnTo>
                <a:lnTo>
                  <a:pt x="2125980" y="2642730"/>
                </a:lnTo>
                <a:lnTo>
                  <a:pt x="2125980" y="2610498"/>
                </a:lnTo>
                <a:lnTo>
                  <a:pt x="2093747" y="2610498"/>
                </a:lnTo>
                <a:lnTo>
                  <a:pt x="2093747" y="2578265"/>
                </a:lnTo>
                <a:lnTo>
                  <a:pt x="2061515" y="2578265"/>
                </a:lnTo>
                <a:lnTo>
                  <a:pt x="2061515" y="2610498"/>
                </a:lnTo>
                <a:lnTo>
                  <a:pt x="2029282" y="2610498"/>
                </a:lnTo>
                <a:lnTo>
                  <a:pt x="2029282" y="2642730"/>
                </a:lnTo>
                <a:lnTo>
                  <a:pt x="2061515" y="2642730"/>
                </a:lnTo>
                <a:lnTo>
                  <a:pt x="2061515" y="2674963"/>
                </a:lnTo>
                <a:lnTo>
                  <a:pt x="2093747" y="2674963"/>
                </a:lnTo>
                <a:close/>
                <a:moveTo>
                  <a:pt x="2230907" y="2674963"/>
                </a:moveTo>
                <a:lnTo>
                  <a:pt x="2230907" y="2642730"/>
                </a:lnTo>
                <a:lnTo>
                  <a:pt x="2263140" y="2642730"/>
                </a:lnTo>
                <a:lnTo>
                  <a:pt x="2263140" y="2610498"/>
                </a:lnTo>
                <a:lnTo>
                  <a:pt x="2230907" y="2610498"/>
                </a:lnTo>
                <a:lnTo>
                  <a:pt x="2230907" y="2578265"/>
                </a:lnTo>
                <a:lnTo>
                  <a:pt x="2198675" y="2578265"/>
                </a:lnTo>
                <a:lnTo>
                  <a:pt x="2198675" y="2610498"/>
                </a:lnTo>
                <a:lnTo>
                  <a:pt x="2166442" y="2610498"/>
                </a:lnTo>
                <a:lnTo>
                  <a:pt x="2166442" y="2642730"/>
                </a:lnTo>
                <a:lnTo>
                  <a:pt x="2198675" y="2642730"/>
                </a:lnTo>
                <a:lnTo>
                  <a:pt x="2198675" y="2674963"/>
                </a:lnTo>
                <a:lnTo>
                  <a:pt x="2230907" y="2674963"/>
                </a:lnTo>
                <a:close/>
                <a:moveTo>
                  <a:pt x="2299487" y="2812123"/>
                </a:moveTo>
                <a:lnTo>
                  <a:pt x="2299487" y="2779890"/>
                </a:lnTo>
                <a:lnTo>
                  <a:pt x="2331720" y="2779890"/>
                </a:lnTo>
                <a:lnTo>
                  <a:pt x="2331720" y="2747658"/>
                </a:lnTo>
                <a:lnTo>
                  <a:pt x="2299487" y="2747658"/>
                </a:lnTo>
                <a:lnTo>
                  <a:pt x="2299487" y="2715425"/>
                </a:lnTo>
                <a:lnTo>
                  <a:pt x="2267255" y="2715425"/>
                </a:lnTo>
                <a:lnTo>
                  <a:pt x="2267255" y="2747658"/>
                </a:lnTo>
                <a:lnTo>
                  <a:pt x="2235022" y="2747658"/>
                </a:lnTo>
                <a:lnTo>
                  <a:pt x="2235022" y="2779890"/>
                </a:lnTo>
                <a:lnTo>
                  <a:pt x="2267255" y="2779890"/>
                </a:lnTo>
                <a:lnTo>
                  <a:pt x="2267255" y="2812123"/>
                </a:lnTo>
                <a:lnTo>
                  <a:pt x="2299487" y="2812123"/>
                </a:lnTo>
                <a:close/>
                <a:moveTo>
                  <a:pt x="3189313" y="2120837"/>
                </a:moveTo>
                <a:lnTo>
                  <a:pt x="3189313" y="2092376"/>
                </a:lnTo>
                <a:lnTo>
                  <a:pt x="3217774" y="2092376"/>
                </a:lnTo>
                <a:lnTo>
                  <a:pt x="3217774" y="2063572"/>
                </a:lnTo>
                <a:lnTo>
                  <a:pt x="3189313" y="2063572"/>
                </a:lnTo>
                <a:lnTo>
                  <a:pt x="3189313" y="2035112"/>
                </a:lnTo>
                <a:lnTo>
                  <a:pt x="3160510" y="2035112"/>
                </a:lnTo>
                <a:lnTo>
                  <a:pt x="3160510" y="2063572"/>
                </a:lnTo>
                <a:lnTo>
                  <a:pt x="3132049" y="2063572"/>
                </a:lnTo>
                <a:lnTo>
                  <a:pt x="3132049" y="2092376"/>
                </a:lnTo>
                <a:lnTo>
                  <a:pt x="3160510" y="2092376"/>
                </a:lnTo>
                <a:lnTo>
                  <a:pt x="3160510" y="2120837"/>
                </a:lnTo>
                <a:lnTo>
                  <a:pt x="3189313" y="2120837"/>
                </a:lnTo>
                <a:close/>
                <a:moveTo>
                  <a:pt x="3229775" y="1899666"/>
                </a:moveTo>
                <a:lnTo>
                  <a:pt x="3229775" y="1927098"/>
                </a:lnTo>
                <a:lnTo>
                  <a:pt x="3202343" y="1927098"/>
                </a:lnTo>
                <a:lnTo>
                  <a:pt x="3202343" y="1954530"/>
                </a:lnTo>
                <a:lnTo>
                  <a:pt x="3229775" y="1954530"/>
                </a:lnTo>
                <a:lnTo>
                  <a:pt x="3229775" y="1981962"/>
                </a:lnTo>
                <a:lnTo>
                  <a:pt x="3257207" y="1981962"/>
                </a:lnTo>
                <a:lnTo>
                  <a:pt x="3257207" y="1954530"/>
                </a:lnTo>
                <a:lnTo>
                  <a:pt x="3284639" y="1954530"/>
                </a:lnTo>
                <a:lnTo>
                  <a:pt x="3284639" y="1927098"/>
                </a:lnTo>
                <a:lnTo>
                  <a:pt x="3257207" y="1927098"/>
                </a:lnTo>
                <a:lnTo>
                  <a:pt x="3257207" y="1899666"/>
                </a:lnTo>
                <a:lnTo>
                  <a:pt x="3229775" y="1899666"/>
                </a:lnTo>
                <a:close/>
                <a:moveTo>
                  <a:pt x="3120733" y="2258682"/>
                </a:moveTo>
                <a:lnTo>
                  <a:pt x="3120733" y="2229536"/>
                </a:lnTo>
                <a:lnTo>
                  <a:pt x="3149879" y="2229536"/>
                </a:lnTo>
                <a:lnTo>
                  <a:pt x="3149879" y="2200732"/>
                </a:lnTo>
                <a:lnTo>
                  <a:pt x="3120733" y="2200732"/>
                </a:lnTo>
                <a:lnTo>
                  <a:pt x="3120733" y="2171586"/>
                </a:lnTo>
                <a:lnTo>
                  <a:pt x="3091930" y="2171586"/>
                </a:lnTo>
                <a:lnTo>
                  <a:pt x="3091930" y="2200732"/>
                </a:lnTo>
                <a:lnTo>
                  <a:pt x="3062783" y="2200732"/>
                </a:lnTo>
                <a:lnTo>
                  <a:pt x="3062783" y="2229536"/>
                </a:lnTo>
                <a:lnTo>
                  <a:pt x="3091930" y="2229536"/>
                </a:lnTo>
                <a:lnTo>
                  <a:pt x="3091930" y="2258682"/>
                </a:lnTo>
                <a:lnTo>
                  <a:pt x="3120733" y="2258682"/>
                </a:lnTo>
                <a:close/>
                <a:moveTo>
                  <a:pt x="3230118" y="1626375"/>
                </a:moveTo>
                <a:lnTo>
                  <a:pt x="3230118" y="1653121"/>
                </a:lnTo>
                <a:lnTo>
                  <a:pt x="3203372" y="1653121"/>
                </a:lnTo>
                <a:lnTo>
                  <a:pt x="3203372" y="1679867"/>
                </a:lnTo>
                <a:lnTo>
                  <a:pt x="3230118" y="1679867"/>
                </a:lnTo>
                <a:lnTo>
                  <a:pt x="3230118" y="1706613"/>
                </a:lnTo>
                <a:lnTo>
                  <a:pt x="3256864" y="1706613"/>
                </a:lnTo>
                <a:lnTo>
                  <a:pt x="3256864" y="1679867"/>
                </a:lnTo>
                <a:lnTo>
                  <a:pt x="3283610" y="1679867"/>
                </a:lnTo>
                <a:lnTo>
                  <a:pt x="3283610" y="1653121"/>
                </a:lnTo>
                <a:lnTo>
                  <a:pt x="3256864" y="1653121"/>
                </a:lnTo>
                <a:lnTo>
                  <a:pt x="3256864" y="1626375"/>
                </a:lnTo>
                <a:lnTo>
                  <a:pt x="3230118" y="1626375"/>
                </a:lnTo>
                <a:close/>
                <a:moveTo>
                  <a:pt x="2025167" y="2812123"/>
                </a:moveTo>
                <a:lnTo>
                  <a:pt x="2025167" y="2779890"/>
                </a:lnTo>
                <a:lnTo>
                  <a:pt x="2057400" y="2779890"/>
                </a:lnTo>
                <a:lnTo>
                  <a:pt x="2057400" y="2747658"/>
                </a:lnTo>
                <a:lnTo>
                  <a:pt x="2025167" y="2747658"/>
                </a:lnTo>
                <a:lnTo>
                  <a:pt x="2025167" y="2715425"/>
                </a:lnTo>
                <a:lnTo>
                  <a:pt x="1992935" y="2715425"/>
                </a:lnTo>
                <a:lnTo>
                  <a:pt x="1992935" y="2747658"/>
                </a:lnTo>
                <a:lnTo>
                  <a:pt x="1960702" y="2747658"/>
                </a:lnTo>
                <a:lnTo>
                  <a:pt x="1960702" y="2779890"/>
                </a:lnTo>
                <a:lnTo>
                  <a:pt x="1992935" y="2779890"/>
                </a:lnTo>
                <a:lnTo>
                  <a:pt x="1992935" y="2812123"/>
                </a:lnTo>
                <a:lnTo>
                  <a:pt x="2025167" y="2812123"/>
                </a:lnTo>
                <a:close/>
                <a:moveTo>
                  <a:pt x="2779547" y="2400643"/>
                </a:moveTo>
                <a:lnTo>
                  <a:pt x="2779547" y="2368410"/>
                </a:lnTo>
                <a:lnTo>
                  <a:pt x="2811780" y="2368410"/>
                </a:lnTo>
                <a:lnTo>
                  <a:pt x="2811780" y="2336178"/>
                </a:lnTo>
                <a:lnTo>
                  <a:pt x="2779547" y="2336178"/>
                </a:lnTo>
                <a:lnTo>
                  <a:pt x="2779547" y="2303945"/>
                </a:lnTo>
                <a:lnTo>
                  <a:pt x="2747315" y="2303945"/>
                </a:lnTo>
                <a:lnTo>
                  <a:pt x="2747315" y="2336178"/>
                </a:lnTo>
                <a:lnTo>
                  <a:pt x="2715082" y="2336178"/>
                </a:lnTo>
                <a:lnTo>
                  <a:pt x="2715082" y="2368410"/>
                </a:lnTo>
                <a:lnTo>
                  <a:pt x="2747315" y="2368410"/>
                </a:lnTo>
                <a:lnTo>
                  <a:pt x="2747315" y="2400643"/>
                </a:lnTo>
                <a:lnTo>
                  <a:pt x="2779547" y="2400643"/>
                </a:lnTo>
                <a:close/>
                <a:moveTo>
                  <a:pt x="2916365" y="2399271"/>
                </a:moveTo>
                <a:lnTo>
                  <a:pt x="2916365" y="2368067"/>
                </a:lnTo>
                <a:lnTo>
                  <a:pt x="2947568" y="2368067"/>
                </a:lnTo>
                <a:lnTo>
                  <a:pt x="2947568" y="2336521"/>
                </a:lnTo>
                <a:lnTo>
                  <a:pt x="2916365" y="2336521"/>
                </a:lnTo>
                <a:lnTo>
                  <a:pt x="2916365" y="2305317"/>
                </a:lnTo>
                <a:lnTo>
                  <a:pt x="2884818" y="2305317"/>
                </a:lnTo>
                <a:lnTo>
                  <a:pt x="2884818" y="2336521"/>
                </a:lnTo>
                <a:lnTo>
                  <a:pt x="2853614" y="2336521"/>
                </a:lnTo>
                <a:lnTo>
                  <a:pt x="2853614" y="2368067"/>
                </a:lnTo>
                <a:lnTo>
                  <a:pt x="2884818" y="2368067"/>
                </a:lnTo>
                <a:lnTo>
                  <a:pt x="2884818" y="2399271"/>
                </a:lnTo>
                <a:lnTo>
                  <a:pt x="2916365" y="2399271"/>
                </a:lnTo>
                <a:close/>
                <a:moveTo>
                  <a:pt x="2984602" y="2261768"/>
                </a:moveTo>
                <a:lnTo>
                  <a:pt x="2984602" y="2230565"/>
                </a:lnTo>
                <a:lnTo>
                  <a:pt x="3015806" y="2230565"/>
                </a:lnTo>
                <a:lnTo>
                  <a:pt x="3015806" y="2199704"/>
                </a:lnTo>
                <a:lnTo>
                  <a:pt x="2984602" y="2199704"/>
                </a:lnTo>
                <a:lnTo>
                  <a:pt x="2984602" y="2168500"/>
                </a:lnTo>
                <a:lnTo>
                  <a:pt x="2953741" y="2168500"/>
                </a:lnTo>
                <a:lnTo>
                  <a:pt x="2953741" y="2199704"/>
                </a:lnTo>
                <a:lnTo>
                  <a:pt x="2922537" y="2199704"/>
                </a:lnTo>
                <a:lnTo>
                  <a:pt x="2922537" y="2230565"/>
                </a:lnTo>
                <a:lnTo>
                  <a:pt x="2953741" y="2230565"/>
                </a:lnTo>
                <a:lnTo>
                  <a:pt x="2953741" y="2261768"/>
                </a:lnTo>
                <a:lnTo>
                  <a:pt x="2984602" y="2261768"/>
                </a:lnTo>
                <a:close/>
                <a:moveTo>
                  <a:pt x="3052496" y="2396871"/>
                </a:moveTo>
                <a:lnTo>
                  <a:pt x="3052496" y="2367039"/>
                </a:lnTo>
                <a:lnTo>
                  <a:pt x="3082328" y="2367039"/>
                </a:lnTo>
                <a:lnTo>
                  <a:pt x="3082328" y="2337549"/>
                </a:lnTo>
                <a:lnTo>
                  <a:pt x="3052496" y="2337549"/>
                </a:lnTo>
                <a:lnTo>
                  <a:pt x="3052496" y="2307717"/>
                </a:lnTo>
                <a:lnTo>
                  <a:pt x="3023006" y="2307717"/>
                </a:lnTo>
                <a:lnTo>
                  <a:pt x="3023006" y="2337549"/>
                </a:lnTo>
                <a:lnTo>
                  <a:pt x="2993174" y="2337549"/>
                </a:lnTo>
                <a:lnTo>
                  <a:pt x="2993174" y="2367039"/>
                </a:lnTo>
                <a:lnTo>
                  <a:pt x="3023006" y="2367039"/>
                </a:lnTo>
                <a:lnTo>
                  <a:pt x="3023006" y="2396871"/>
                </a:lnTo>
                <a:lnTo>
                  <a:pt x="3052496" y="2396871"/>
                </a:lnTo>
                <a:close/>
                <a:moveTo>
                  <a:pt x="1855775" y="1343825"/>
                </a:moveTo>
                <a:lnTo>
                  <a:pt x="1855775" y="1376058"/>
                </a:lnTo>
                <a:lnTo>
                  <a:pt x="1823542" y="1376058"/>
                </a:lnTo>
                <a:lnTo>
                  <a:pt x="1823542" y="1408290"/>
                </a:lnTo>
                <a:lnTo>
                  <a:pt x="1855775" y="1408290"/>
                </a:lnTo>
                <a:lnTo>
                  <a:pt x="1855775" y="1440523"/>
                </a:lnTo>
                <a:lnTo>
                  <a:pt x="1888007" y="1440523"/>
                </a:lnTo>
                <a:lnTo>
                  <a:pt x="1888007" y="1408290"/>
                </a:lnTo>
                <a:lnTo>
                  <a:pt x="1920240" y="1408290"/>
                </a:lnTo>
                <a:lnTo>
                  <a:pt x="1920240" y="1376058"/>
                </a:lnTo>
                <a:lnTo>
                  <a:pt x="1888007" y="1376058"/>
                </a:lnTo>
                <a:lnTo>
                  <a:pt x="1888007" y="1343825"/>
                </a:lnTo>
                <a:lnTo>
                  <a:pt x="1855775" y="1343825"/>
                </a:lnTo>
                <a:close/>
                <a:moveTo>
                  <a:pt x="1238555" y="1480985"/>
                </a:moveTo>
                <a:lnTo>
                  <a:pt x="1238555" y="1513218"/>
                </a:lnTo>
                <a:lnTo>
                  <a:pt x="1206322" y="1513218"/>
                </a:lnTo>
                <a:lnTo>
                  <a:pt x="1206322" y="1545450"/>
                </a:lnTo>
                <a:lnTo>
                  <a:pt x="1238555" y="1545450"/>
                </a:lnTo>
                <a:lnTo>
                  <a:pt x="1238555" y="1577683"/>
                </a:lnTo>
                <a:lnTo>
                  <a:pt x="1270787" y="1577683"/>
                </a:lnTo>
                <a:lnTo>
                  <a:pt x="1270787" y="1545450"/>
                </a:lnTo>
                <a:lnTo>
                  <a:pt x="1303020" y="1545450"/>
                </a:lnTo>
                <a:lnTo>
                  <a:pt x="1303020" y="1513218"/>
                </a:lnTo>
                <a:lnTo>
                  <a:pt x="1270787" y="1513218"/>
                </a:lnTo>
                <a:lnTo>
                  <a:pt x="1270787" y="1480985"/>
                </a:lnTo>
                <a:lnTo>
                  <a:pt x="1238555" y="1480985"/>
                </a:lnTo>
                <a:close/>
                <a:moveTo>
                  <a:pt x="1307135" y="1618145"/>
                </a:moveTo>
                <a:lnTo>
                  <a:pt x="1307135" y="1650378"/>
                </a:lnTo>
                <a:lnTo>
                  <a:pt x="1274902" y="1650378"/>
                </a:lnTo>
                <a:lnTo>
                  <a:pt x="1274902" y="1682610"/>
                </a:lnTo>
                <a:lnTo>
                  <a:pt x="1307135" y="1682610"/>
                </a:lnTo>
                <a:lnTo>
                  <a:pt x="1307135" y="1714843"/>
                </a:lnTo>
                <a:lnTo>
                  <a:pt x="1339367" y="1714843"/>
                </a:lnTo>
                <a:lnTo>
                  <a:pt x="1339367" y="1682610"/>
                </a:lnTo>
                <a:lnTo>
                  <a:pt x="1371600" y="1682610"/>
                </a:lnTo>
                <a:lnTo>
                  <a:pt x="1371600" y="1650378"/>
                </a:lnTo>
                <a:lnTo>
                  <a:pt x="1339367" y="1650378"/>
                </a:lnTo>
                <a:lnTo>
                  <a:pt x="1339367" y="1618145"/>
                </a:lnTo>
                <a:lnTo>
                  <a:pt x="1307135" y="1618145"/>
                </a:lnTo>
                <a:close/>
                <a:moveTo>
                  <a:pt x="1032815" y="1618145"/>
                </a:moveTo>
                <a:lnTo>
                  <a:pt x="1032815" y="1650378"/>
                </a:lnTo>
                <a:lnTo>
                  <a:pt x="1000582" y="1650378"/>
                </a:lnTo>
                <a:lnTo>
                  <a:pt x="1000582" y="1682610"/>
                </a:lnTo>
                <a:lnTo>
                  <a:pt x="1032815" y="1682610"/>
                </a:lnTo>
                <a:lnTo>
                  <a:pt x="1032815" y="1714843"/>
                </a:lnTo>
                <a:lnTo>
                  <a:pt x="1065047" y="1714843"/>
                </a:lnTo>
                <a:lnTo>
                  <a:pt x="1065047" y="1682610"/>
                </a:lnTo>
                <a:lnTo>
                  <a:pt x="1097280" y="1682610"/>
                </a:lnTo>
                <a:lnTo>
                  <a:pt x="1097280" y="1650378"/>
                </a:lnTo>
                <a:lnTo>
                  <a:pt x="1065047" y="1650378"/>
                </a:lnTo>
                <a:lnTo>
                  <a:pt x="1065047" y="1618145"/>
                </a:lnTo>
                <a:lnTo>
                  <a:pt x="1032815" y="1618145"/>
                </a:lnTo>
                <a:close/>
                <a:moveTo>
                  <a:pt x="1169975" y="1618145"/>
                </a:moveTo>
                <a:lnTo>
                  <a:pt x="1169975" y="1650378"/>
                </a:lnTo>
                <a:lnTo>
                  <a:pt x="1137742" y="1650378"/>
                </a:lnTo>
                <a:lnTo>
                  <a:pt x="1137742" y="1682610"/>
                </a:lnTo>
                <a:lnTo>
                  <a:pt x="1169975" y="1682610"/>
                </a:lnTo>
                <a:lnTo>
                  <a:pt x="1169975" y="1714843"/>
                </a:lnTo>
                <a:lnTo>
                  <a:pt x="1202207" y="1714843"/>
                </a:lnTo>
                <a:lnTo>
                  <a:pt x="1202207" y="1682610"/>
                </a:lnTo>
                <a:lnTo>
                  <a:pt x="1234440" y="1682610"/>
                </a:lnTo>
                <a:lnTo>
                  <a:pt x="1234440" y="1650378"/>
                </a:lnTo>
                <a:lnTo>
                  <a:pt x="1202207" y="1650378"/>
                </a:lnTo>
                <a:lnTo>
                  <a:pt x="1202207" y="1618145"/>
                </a:lnTo>
                <a:lnTo>
                  <a:pt x="1169975" y="1618145"/>
                </a:lnTo>
                <a:close/>
                <a:moveTo>
                  <a:pt x="1375715" y="1480985"/>
                </a:moveTo>
                <a:lnTo>
                  <a:pt x="1375715" y="1513218"/>
                </a:lnTo>
                <a:lnTo>
                  <a:pt x="1343482" y="1513218"/>
                </a:lnTo>
                <a:lnTo>
                  <a:pt x="1343482" y="1545450"/>
                </a:lnTo>
                <a:lnTo>
                  <a:pt x="1375715" y="1545450"/>
                </a:lnTo>
                <a:lnTo>
                  <a:pt x="1375715" y="1577683"/>
                </a:lnTo>
                <a:lnTo>
                  <a:pt x="1407947" y="1577683"/>
                </a:lnTo>
                <a:lnTo>
                  <a:pt x="1407947" y="1545450"/>
                </a:lnTo>
                <a:lnTo>
                  <a:pt x="1440180" y="1545450"/>
                </a:lnTo>
                <a:lnTo>
                  <a:pt x="1440180" y="1513218"/>
                </a:lnTo>
                <a:lnTo>
                  <a:pt x="1407947" y="1513218"/>
                </a:lnTo>
                <a:lnTo>
                  <a:pt x="1407947" y="1480985"/>
                </a:lnTo>
                <a:lnTo>
                  <a:pt x="1375715" y="1480985"/>
                </a:lnTo>
                <a:close/>
                <a:moveTo>
                  <a:pt x="1101395" y="1755305"/>
                </a:moveTo>
                <a:lnTo>
                  <a:pt x="1101395" y="1787538"/>
                </a:lnTo>
                <a:lnTo>
                  <a:pt x="1069162" y="1787538"/>
                </a:lnTo>
                <a:lnTo>
                  <a:pt x="1069162" y="1819770"/>
                </a:lnTo>
                <a:lnTo>
                  <a:pt x="1101395" y="1819770"/>
                </a:lnTo>
                <a:lnTo>
                  <a:pt x="1101395" y="1852003"/>
                </a:lnTo>
                <a:lnTo>
                  <a:pt x="1133627" y="1852003"/>
                </a:lnTo>
                <a:lnTo>
                  <a:pt x="1133627" y="1819770"/>
                </a:lnTo>
                <a:lnTo>
                  <a:pt x="1165860" y="1819770"/>
                </a:lnTo>
                <a:lnTo>
                  <a:pt x="1165860" y="1787538"/>
                </a:lnTo>
                <a:lnTo>
                  <a:pt x="1133627" y="1787538"/>
                </a:lnTo>
                <a:lnTo>
                  <a:pt x="1133627" y="1755305"/>
                </a:lnTo>
                <a:lnTo>
                  <a:pt x="1101395" y="1755305"/>
                </a:lnTo>
                <a:close/>
                <a:moveTo>
                  <a:pt x="1444295" y="1343825"/>
                </a:moveTo>
                <a:lnTo>
                  <a:pt x="1444295" y="1376058"/>
                </a:lnTo>
                <a:lnTo>
                  <a:pt x="1412062" y="1376058"/>
                </a:lnTo>
                <a:lnTo>
                  <a:pt x="1412062" y="1408290"/>
                </a:lnTo>
                <a:lnTo>
                  <a:pt x="1444295" y="1408290"/>
                </a:lnTo>
                <a:lnTo>
                  <a:pt x="1444295" y="1440523"/>
                </a:lnTo>
                <a:lnTo>
                  <a:pt x="1476527" y="1440523"/>
                </a:lnTo>
                <a:lnTo>
                  <a:pt x="1476527" y="1408290"/>
                </a:lnTo>
                <a:lnTo>
                  <a:pt x="1508760" y="1408290"/>
                </a:lnTo>
                <a:lnTo>
                  <a:pt x="1508760" y="1376058"/>
                </a:lnTo>
                <a:lnTo>
                  <a:pt x="1476527" y="1376058"/>
                </a:lnTo>
                <a:lnTo>
                  <a:pt x="1476527" y="1343825"/>
                </a:lnTo>
                <a:lnTo>
                  <a:pt x="1444295" y="1343825"/>
                </a:lnTo>
                <a:close/>
                <a:moveTo>
                  <a:pt x="1650035" y="1480985"/>
                </a:moveTo>
                <a:lnTo>
                  <a:pt x="1650035" y="1513218"/>
                </a:lnTo>
                <a:lnTo>
                  <a:pt x="1617802" y="1513218"/>
                </a:lnTo>
                <a:lnTo>
                  <a:pt x="1617802" y="1545450"/>
                </a:lnTo>
                <a:lnTo>
                  <a:pt x="1650035" y="1545450"/>
                </a:lnTo>
                <a:lnTo>
                  <a:pt x="1650035" y="1577683"/>
                </a:lnTo>
                <a:lnTo>
                  <a:pt x="1682267" y="1577683"/>
                </a:lnTo>
                <a:lnTo>
                  <a:pt x="1682267" y="1545450"/>
                </a:lnTo>
                <a:lnTo>
                  <a:pt x="1714500" y="1545450"/>
                </a:lnTo>
                <a:lnTo>
                  <a:pt x="1714500" y="1513218"/>
                </a:lnTo>
                <a:lnTo>
                  <a:pt x="1682267" y="1513218"/>
                </a:lnTo>
                <a:lnTo>
                  <a:pt x="1682267" y="1480985"/>
                </a:lnTo>
                <a:lnTo>
                  <a:pt x="1650035" y="1480985"/>
                </a:lnTo>
                <a:close/>
                <a:moveTo>
                  <a:pt x="1581455" y="1343825"/>
                </a:moveTo>
                <a:lnTo>
                  <a:pt x="1581455" y="1376058"/>
                </a:lnTo>
                <a:lnTo>
                  <a:pt x="1549222" y="1376058"/>
                </a:lnTo>
                <a:lnTo>
                  <a:pt x="1549222" y="1408290"/>
                </a:lnTo>
                <a:lnTo>
                  <a:pt x="1581455" y="1408290"/>
                </a:lnTo>
                <a:lnTo>
                  <a:pt x="1581455" y="1440523"/>
                </a:lnTo>
                <a:lnTo>
                  <a:pt x="1613687" y="1440523"/>
                </a:lnTo>
                <a:lnTo>
                  <a:pt x="1613687" y="1408290"/>
                </a:lnTo>
                <a:lnTo>
                  <a:pt x="1645920" y="1408290"/>
                </a:lnTo>
                <a:lnTo>
                  <a:pt x="1645920" y="1376058"/>
                </a:lnTo>
                <a:lnTo>
                  <a:pt x="1613687" y="1376058"/>
                </a:lnTo>
                <a:lnTo>
                  <a:pt x="1613687" y="1343825"/>
                </a:lnTo>
                <a:lnTo>
                  <a:pt x="1581455" y="1343825"/>
                </a:lnTo>
                <a:close/>
                <a:moveTo>
                  <a:pt x="1512875" y="1480985"/>
                </a:moveTo>
                <a:lnTo>
                  <a:pt x="1512875" y="1513218"/>
                </a:lnTo>
                <a:lnTo>
                  <a:pt x="1480642" y="1513218"/>
                </a:lnTo>
                <a:lnTo>
                  <a:pt x="1480642" y="1545450"/>
                </a:lnTo>
                <a:lnTo>
                  <a:pt x="1512875" y="1545450"/>
                </a:lnTo>
                <a:lnTo>
                  <a:pt x="1512875" y="1577683"/>
                </a:lnTo>
                <a:lnTo>
                  <a:pt x="1545107" y="1577683"/>
                </a:lnTo>
                <a:lnTo>
                  <a:pt x="1545107" y="1545450"/>
                </a:lnTo>
                <a:lnTo>
                  <a:pt x="1577340" y="1545450"/>
                </a:lnTo>
                <a:lnTo>
                  <a:pt x="1577340" y="1513218"/>
                </a:lnTo>
                <a:lnTo>
                  <a:pt x="1545107" y="1513218"/>
                </a:lnTo>
                <a:lnTo>
                  <a:pt x="1545107" y="1480985"/>
                </a:lnTo>
                <a:lnTo>
                  <a:pt x="1512875" y="1480985"/>
                </a:lnTo>
                <a:close/>
                <a:moveTo>
                  <a:pt x="1133627" y="2126323"/>
                </a:moveTo>
                <a:lnTo>
                  <a:pt x="1133627" y="2094090"/>
                </a:lnTo>
                <a:lnTo>
                  <a:pt x="1165860" y="2094090"/>
                </a:lnTo>
                <a:lnTo>
                  <a:pt x="1165860" y="2061858"/>
                </a:lnTo>
                <a:lnTo>
                  <a:pt x="1133627" y="2061858"/>
                </a:lnTo>
                <a:lnTo>
                  <a:pt x="1133627" y="2029625"/>
                </a:lnTo>
                <a:lnTo>
                  <a:pt x="1101395" y="2029625"/>
                </a:lnTo>
                <a:lnTo>
                  <a:pt x="1101395" y="2061858"/>
                </a:lnTo>
                <a:lnTo>
                  <a:pt x="1069162" y="2061858"/>
                </a:lnTo>
                <a:lnTo>
                  <a:pt x="1069162" y="2094090"/>
                </a:lnTo>
                <a:lnTo>
                  <a:pt x="1101395" y="2094090"/>
                </a:lnTo>
                <a:lnTo>
                  <a:pt x="1101395" y="2126323"/>
                </a:lnTo>
                <a:lnTo>
                  <a:pt x="1133627" y="2126323"/>
                </a:lnTo>
                <a:close/>
                <a:moveTo>
                  <a:pt x="1202207" y="2263483"/>
                </a:moveTo>
                <a:lnTo>
                  <a:pt x="1202207" y="2231250"/>
                </a:lnTo>
                <a:lnTo>
                  <a:pt x="1234440" y="2231250"/>
                </a:lnTo>
                <a:lnTo>
                  <a:pt x="1234440" y="2199018"/>
                </a:lnTo>
                <a:lnTo>
                  <a:pt x="1202207" y="2199018"/>
                </a:lnTo>
                <a:lnTo>
                  <a:pt x="1202207" y="2166785"/>
                </a:lnTo>
                <a:lnTo>
                  <a:pt x="1169975" y="2166785"/>
                </a:lnTo>
                <a:lnTo>
                  <a:pt x="1169975" y="2199018"/>
                </a:lnTo>
                <a:lnTo>
                  <a:pt x="1137742" y="2199018"/>
                </a:lnTo>
                <a:lnTo>
                  <a:pt x="1137742" y="2231250"/>
                </a:lnTo>
                <a:lnTo>
                  <a:pt x="1169975" y="2231250"/>
                </a:lnTo>
                <a:lnTo>
                  <a:pt x="1169975" y="2263483"/>
                </a:lnTo>
                <a:lnTo>
                  <a:pt x="1202207" y="2263483"/>
                </a:lnTo>
                <a:close/>
                <a:moveTo>
                  <a:pt x="1718615" y="1343825"/>
                </a:moveTo>
                <a:lnTo>
                  <a:pt x="1718615" y="1376058"/>
                </a:lnTo>
                <a:lnTo>
                  <a:pt x="1686382" y="1376058"/>
                </a:lnTo>
                <a:lnTo>
                  <a:pt x="1686382" y="1408290"/>
                </a:lnTo>
                <a:lnTo>
                  <a:pt x="1718615" y="1408290"/>
                </a:lnTo>
                <a:lnTo>
                  <a:pt x="1718615" y="1440523"/>
                </a:lnTo>
                <a:lnTo>
                  <a:pt x="1750847" y="1440523"/>
                </a:lnTo>
                <a:lnTo>
                  <a:pt x="1750847" y="1408290"/>
                </a:lnTo>
                <a:lnTo>
                  <a:pt x="1783080" y="1408290"/>
                </a:lnTo>
                <a:lnTo>
                  <a:pt x="1783080" y="1376058"/>
                </a:lnTo>
                <a:lnTo>
                  <a:pt x="1750847" y="1376058"/>
                </a:lnTo>
                <a:lnTo>
                  <a:pt x="1750847" y="1343825"/>
                </a:lnTo>
                <a:lnTo>
                  <a:pt x="1718615" y="1343825"/>
                </a:lnTo>
                <a:close/>
                <a:moveTo>
                  <a:pt x="1270787" y="2400643"/>
                </a:moveTo>
                <a:lnTo>
                  <a:pt x="1270787" y="2368410"/>
                </a:lnTo>
                <a:lnTo>
                  <a:pt x="1303020" y="2368410"/>
                </a:lnTo>
                <a:lnTo>
                  <a:pt x="1303020" y="2336178"/>
                </a:lnTo>
                <a:lnTo>
                  <a:pt x="1270787" y="2336178"/>
                </a:lnTo>
                <a:lnTo>
                  <a:pt x="1270787" y="2303945"/>
                </a:lnTo>
                <a:lnTo>
                  <a:pt x="1238555" y="2303945"/>
                </a:lnTo>
                <a:lnTo>
                  <a:pt x="1238555" y="2336178"/>
                </a:lnTo>
                <a:lnTo>
                  <a:pt x="1206322" y="2336178"/>
                </a:lnTo>
                <a:lnTo>
                  <a:pt x="1206322" y="2368410"/>
                </a:lnTo>
                <a:lnTo>
                  <a:pt x="1238555" y="2368410"/>
                </a:lnTo>
                <a:lnTo>
                  <a:pt x="1238555" y="2400643"/>
                </a:lnTo>
                <a:lnTo>
                  <a:pt x="1270787" y="2400643"/>
                </a:lnTo>
                <a:close/>
                <a:moveTo>
                  <a:pt x="1065047" y="2263483"/>
                </a:moveTo>
                <a:lnTo>
                  <a:pt x="1065047" y="2231250"/>
                </a:lnTo>
                <a:lnTo>
                  <a:pt x="1097280" y="2231250"/>
                </a:lnTo>
                <a:lnTo>
                  <a:pt x="1097280" y="2199018"/>
                </a:lnTo>
                <a:lnTo>
                  <a:pt x="1065047" y="2199018"/>
                </a:lnTo>
                <a:lnTo>
                  <a:pt x="1065047" y="2166785"/>
                </a:lnTo>
                <a:lnTo>
                  <a:pt x="1032815" y="2166785"/>
                </a:lnTo>
                <a:lnTo>
                  <a:pt x="1032815" y="2199018"/>
                </a:lnTo>
                <a:lnTo>
                  <a:pt x="1000582" y="2199018"/>
                </a:lnTo>
                <a:lnTo>
                  <a:pt x="1000582" y="2231250"/>
                </a:lnTo>
                <a:lnTo>
                  <a:pt x="1032815" y="2231250"/>
                </a:lnTo>
                <a:lnTo>
                  <a:pt x="1032815" y="2263483"/>
                </a:lnTo>
                <a:lnTo>
                  <a:pt x="1065047" y="2263483"/>
                </a:lnTo>
                <a:close/>
                <a:moveTo>
                  <a:pt x="1339367" y="2263483"/>
                </a:moveTo>
                <a:lnTo>
                  <a:pt x="1339367" y="2231250"/>
                </a:lnTo>
                <a:lnTo>
                  <a:pt x="1371600" y="2231250"/>
                </a:lnTo>
                <a:lnTo>
                  <a:pt x="1371600" y="2199018"/>
                </a:lnTo>
                <a:lnTo>
                  <a:pt x="1339367" y="2199018"/>
                </a:lnTo>
                <a:lnTo>
                  <a:pt x="1339367" y="2166785"/>
                </a:lnTo>
                <a:lnTo>
                  <a:pt x="1307135" y="2166785"/>
                </a:lnTo>
                <a:lnTo>
                  <a:pt x="1307135" y="2199018"/>
                </a:lnTo>
                <a:lnTo>
                  <a:pt x="1274902" y="2199018"/>
                </a:lnTo>
                <a:lnTo>
                  <a:pt x="1274902" y="2231250"/>
                </a:lnTo>
                <a:lnTo>
                  <a:pt x="1307135" y="2231250"/>
                </a:lnTo>
                <a:lnTo>
                  <a:pt x="1307135" y="2263483"/>
                </a:lnTo>
                <a:lnTo>
                  <a:pt x="1339367" y="2263483"/>
                </a:lnTo>
                <a:close/>
                <a:moveTo>
                  <a:pt x="858622" y="1849603"/>
                </a:moveTo>
                <a:lnTo>
                  <a:pt x="858622" y="1819085"/>
                </a:lnTo>
                <a:lnTo>
                  <a:pt x="889140" y="1819085"/>
                </a:lnTo>
                <a:lnTo>
                  <a:pt x="889140" y="1788224"/>
                </a:lnTo>
                <a:lnTo>
                  <a:pt x="858622" y="1788224"/>
                </a:lnTo>
                <a:lnTo>
                  <a:pt x="858622" y="1757705"/>
                </a:lnTo>
                <a:lnTo>
                  <a:pt x="827761" y="1757705"/>
                </a:lnTo>
                <a:lnTo>
                  <a:pt x="827761" y="1788224"/>
                </a:lnTo>
                <a:lnTo>
                  <a:pt x="797242" y="1788224"/>
                </a:lnTo>
                <a:lnTo>
                  <a:pt x="797242" y="1819085"/>
                </a:lnTo>
                <a:lnTo>
                  <a:pt x="827761" y="1819085"/>
                </a:lnTo>
                <a:lnTo>
                  <a:pt x="827761" y="1849603"/>
                </a:lnTo>
                <a:lnTo>
                  <a:pt x="858622" y="1849603"/>
                </a:lnTo>
                <a:close/>
                <a:moveTo>
                  <a:pt x="996467" y="2126323"/>
                </a:moveTo>
                <a:lnTo>
                  <a:pt x="996467" y="2094090"/>
                </a:lnTo>
                <a:lnTo>
                  <a:pt x="1028700" y="2094090"/>
                </a:lnTo>
                <a:lnTo>
                  <a:pt x="1028700" y="2061858"/>
                </a:lnTo>
                <a:lnTo>
                  <a:pt x="996467" y="2061858"/>
                </a:lnTo>
                <a:lnTo>
                  <a:pt x="996467" y="2029625"/>
                </a:lnTo>
                <a:lnTo>
                  <a:pt x="964235" y="2029625"/>
                </a:lnTo>
                <a:lnTo>
                  <a:pt x="964235" y="2061858"/>
                </a:lnTo>
                <a:lnTo>
                  <a:pt x="932002" y="2061858"/>
                </a:lnTo>
                <a:lnTo>
                  <a:pt x="932002" y="2094090"/>
                </a:lnTo>
                <a:lnTo>
                  <a:pt x="964235" y="2094090"/>
                </a:lnTo>
                <a:lnTo>
                  <a:pt x="964235" y="2126323"/>
                </a:lnTo>
                <a:lnTo>
                  <a:pt x="996467" y="2126323"/>
                </a:lnTo>
                <a:close/>
                <a:moveTo>
                  <a:pt x="964235" y="1755648"/>
                </a:moveTo>
                <a:lnTo>
                  <a:pt x="964235" y="1787538"/>
                </a:lnTo>
                <a:lnTo>
                  <a:pt x="932345" y="1787538"/>
                </a:lnTo>
                <a:lnTo>
                  <a:pt x="932345" y="1819770"/>
                </a:lnTo>
                <a:lnTo>
                  <a:pt x="964235" y="1819770"/>
                </a:lnTo>
                <a:lnTo>
                  <a:pt x="964235" y="1851660"/>
                </a:lnTo>
                <a:lnTo>
                  <a:pt x="996467" y="1851660"/>
                </a:lnTo>
                <a:lnTo>
                  <a:pt x="996467" y="1819770"/>
                </a:lnTo>
                <a:lnTo>
                  <a:pt x="1028357" y="1819770"/>
                </a:lnTo>
                <a:lnTo>
                  <a:pt x="1028357" y="1787538"/>
                </a:lnTo>
                <a:lnTo>
                  <a:pt x="996467" y="1787538"/>
                </a:lnTo>
                <a:lnTo>
                  <a:pt x="996467" y="1755648"/>
                </a:lnTo>
                <a:lnTo>
                  <a:pt x="964235" y="1755648"/>
                </a:lnTo>
                <a:close/>
                <a:moveTo>
                  <a:pt x="927544" y="1988134"/>
                </a:moveTo>
                <a:lnTo>
                  <a:pt x="927544" y="1956587"/>
                </a:lnTo>
                <a:lnTo>
                  <a:pt x="959091" y="1956587"/>
                </a:lnTo>
                <a:lnTo>
                  <a:pt x="959091" y="1925041"/>
                </a:lnTo>
                <a:lnTo>
                  <a:pt x="927544" y="1925041"/>
                </a:lnTo>
                <a:lnTo>
                  <a:pt x="927544" y="1893494"/>
                </a:lnTo>
                <a:lnTo>
                  <a:pt x="895998" y="1893494"/>
                </a:lnTo>
                <a:lnTo>
                  <a:pt x="895998" y="1925041"/>
                </a:lnTo>
                <a:lnTo>
                  <a:pt x="864451" y="1925041"/>
                </a:lnTo>
                <a:lnTo>
                  <a:pt x="864451" y="1956587"/>
                </a:lnTo>
                <a:lnTo>
                  <a:pt x="895998" y="1956587"/>
                </a:lnTo>
                <a:lnTo>
                  <a:pt x="895998" y="1988134"/>
                </a:lnTo>
                <a:lnTo>
                  <a:pt x="927544" y="1988134"/>
                </a:lnTo>
                <a:close/>
                <a:moveTo>
                  <a:pt x="789356" y="1985391"/>
                </a:moveTo>
                <a:lnTo>
                  <a:pt x="789356" y="1955559"/>
                </a:lnTo>
                <a:lnTo>
                  <a:pt x="819188" y="1955559"/>
                </a:lnTo>
                <a:lnTo>
                  <a:pt x="819188" y="1926069"/>
                </a:lnTo>
                <a:lnTo>
                  <a:pt x="789356" y="1926069"/>
                </a:lnTo>
                <a:lnTo>
                  <a:pt x="789356" y="1896237"/>
                </a:lnTo>
                <a:lnTo>
                  <a:pt x="759866" y="1896237"/>
                </a:lnTo>
                <a:lnTo>
                  <a:pt x="759866" y="1926069"/>
                </a:lnTo>
                <a:lnTo>
                  <a:pt x="730034" y="1926069"/>
                </a:lnTo>
                <a:lnTo>
                  <a:pt x="730034" y="1955559"/>
                </a:lnTo>
                <a:lnTo>
                  <a:pt x="759866" y="1955559"/>
                </a:lnTo>
                <a:lnTo>
                  <a:pt x="759866" y="1985391"/>
                </a:lnTo>
                <a:lnTo>
                  <a:pt x="789356" y="1985391"/>
                </a:lnTo>
                <a:close/>
                <a:moveTo>
                  <a:pt x="2747315" y="1755305"/>
                </a:moveTo>
                <a:lnTo>
                  <a:pt x="2747315" y="1787538"/>
                </a:lnTo>
                <a:lnTo>
                  <a:pt x="2715082" y="1787538"/>
                </a:lnTo>
                <a:lnTo>
                  <a:pt x="2715082" y="1819770"/>
                </a:lnTo>
                <a:lnTo>
                  <a:pt x="2747315" y="1819770"/>
                </a:lnTo>
                <a:lnTo>
                  <a:pt x="2747315" y="1852003"/>
                </a:lnTo>
                <a:lnTo>
                  <a:pt x="2779547" y="1852003"/>
                </a:lnTo>
                <a:lnTo>
                  <a:pt x="2779547" y="1819770"/>
                </a:lnTo>
                <a:lnTo>
                  <a:pt x="2811780" y="1819770"/>
                </a:lnTo>
                <a:lnTo>
                  <a:pt x="2811780" y="1787538"/>
                </a:lnTo>
                <a:lnTo>
                  <a:pt x="2779547" y="1787538"/>
                </a:lnTo>
                <a:lnTo>
                  <a:pt x="2779547" y="1755305"/>
                </a:lnTo>
                <a:lnTo>
                  <a:pt x="2747315" y="1755305"/>
                </a:lnTo>
                <a:close/>
                <a:moveTo>
                  <a:pt x="2815895" y="1618145"/>
                </a:moveTo>
                <a:lnTo>
                  <a:pt x="2815895" y="1650378"/>
                </a:lnTo>
                <a:lnTo>
                  <a:pt x="2783662" y="1650378"/>
                </a:lnTo>
                <a:lnTo>
                  <a:pt x="2783662" y="1682610"/>
                </a:lnTo>
                <a:lnTo>
                  <a:pt x="2815895" y="1682610"/>
                </a:lnTo>
                <a:lnTo>
                  <a:pt x="2815895" y="1714843"/>
                </a:lnTo>
                <a:lnTo>
                  <a:pt x="2848127" y="1714843"/>
                </a:lnTo>
                <a:lnTo>
                  <a:pt x="2848127" y="1682610"/>
                </a:lnTo>
                <a:lnTo>
                  <a:pt x="2880360" y="1682610"/>
                </a:lnTo>
                <a:lnTo>
                  <a:pt x="2880360" y="1650378"/>
                </a:lnTo>
                <a:lnTo>
                  <a:pt x="2848127" y="1650378"/>
                </a:lnTo>
                <a:lnTo>
                  <a:pt x="2848127" y="1618145"/>
                </a:lnTo>
                <a:lnTo>
                  <a:pt x="2815895" y="1618145"/>
                </a:lnTo>
                <a:close/>
                <a:moveTo>
                  <a:pt x="2472995" y="1480985"/>
                </a:moveTo>
                <a:lnTo>
                  <a:pt x="2472995" y="1513218"/>
                </a:lnTo>
                <a:lnTo>
                  <a:pt x="2440762" y="1513218"/>
                </a:lnTo>
                <a:lnTo>
                  <a:pt x="2440762" y="1545450"/>
                </a:lnTo>
                <a:lnTo>
                  <a:pt x="2472995" y="1545450"/>
                </a:lnTo>
                <a:lnTo>
                  <a:pt x="2472995" y="1577683"/>
                </a:lnTo>
                <a:lnTo>
                  <a:pt x="2505227" y="1577683"/>
                </a:lnTo>
                <a:lnTo>
                  <a:pt x="2505227" y="1545450"/>
                </a:lnTo>
                <a:lnTo>
                  <a:pt x="2537460" y="1545450"/>
                </a:lnTo>
                <a:lnTo>
                  <a:pt x="2537460" y="1513218"/>
                </a:lnTo>
                <a:lnTo>
                  <a:pt x="2505227" y="1513218"/>
                </a:lnTo>
                <a:lnTo>
                  <a:pt x="2505227" y="1480985"/>
                </a:lnTo>
                <a:lnTo>
                  <a:pt x="2472995" y="1480985"/>
                </a:lnTo>
                <a:close/>
                <a:moveTo>
                  <a:pt x="2610155" y="1480985"/>
                </a:moveTo>
                <a:lnTo>
                  <a:pt x="2610155" y="1513218"/>
                </a:lnTo>
                <a:lnTo>
                  <a:pt x="2577922" y="1513218"/>
                </a:lnTo>
                <a:lnTo>
                  <a:pt x="2577922" y="1545450"/>
                </a:lnTo>
                <a:lnTo>
                  <a:pt x="2610155" y="1545450"/>
                </a:lnTo>
                <a:lnTo>
                  <a:pt x="2610155" y="1577683"/>
                </a:lnTo>
                <a:lnTo>
                  <a:pt x="2642387" y="1577683"/>
                </a:lnTo>
                <a:lnTo>
                  <a:pt x="2642387" y="1545450"/>
                </a:lnTo>
                <a:lnTo>
                  <a:pt x="2674620" y="1545450"/>
                </a:lnTo>
                <a:lnTo>
                  <a:pt x="2674620" y="1513218"/>
                </a:lnTo>
                <a:lnTo>
                  <a:pt x="2642387" y="1513218"/>
                </a:lnTo>
                <a:lnTo>
                  <a:pt x="2642387" y="1480985"/>
                </a:lnTo>
                <a:lnTo>
                  <a:pt x="2610155" y="1480985"/>
                </a:lnTo>
                <a:close/>
                <a:moveTo>
                  <a:pt x="1787195" y="1480985"/>
                </a:moveTo>
                <a:lnTo>
                  <a:pt x="1787195" y="1513218"/>
                </a:lnTo>
                <a:lnTo>
                  <a:pt x="1754962" y="1513218"/>
                </a:lnTo>
                <a:lnTo>
                  <a:pt x="1754962" y="1545450"/>
                </a:lnTo>
                <a:lnTo>
                  <a:pt x="1787195" y="1545450"/>
                </a:lnTo>
                <a:lnTo>
                  <a:pt x="1787195" y="1577683"/>
                </a:lnTo>
                <a:lnTo>
                  <a:pt x="1819427" y="1577683"/>
                </a:lnTo>
                <a:lnTo>
                  <a:pt x="1819427" y="1545450"/>
                </a:lnTo>
                <a:lnTo>
                  <a:pt x="1851660" y="1545450"/>
                </a:lnTo>
                <a:lnTo>
                  <a:pt x="1851660" y="1513218"/>
                </a:lnTo>
                <a:lnTo>
                  <a:pt x="1819427" y="1513218"/>
                </a:lnTo>
                <a:lnTo>
                  <a:pt x="1819427" y="1480985"/>
                </a:lnTo>
                <a:lnTo>
                  <a:pt x="1787195" y="1480985"/>
                </a:lnTo>
                <a:close/>
                <a:moveTo>
                  <a:pt x="2198675" y="1206665"/>
                </a:moveTo>
                <a:lnTo>
                  <a:pt x="2198675" y="1238898"/>
                </a:lnTo>
                <a:lnTo>
                  <a:pt x="2166442" y="1238898"/>
                </a:lnTo>
                <a:lnTo>
                  <a:pt x="2166442" y="1271130"/>
                </a:lnTo>
                <a:lnTo>
                  <a:pt x="2198675" y="1271130"/>
                </a:lnTo>
                <a:lnTo>
                  <a:pt x="2198675" y="1303363"/>
                </a:lnTo>
                <a:lnTo>
                  <a:pt x="2230907" y="1303363"/>
                </a:lnTo>
                <a:lnTo>
                  <a:pt x="2230907" y="1271130"/>
                </a:lnTo>
                <a:lnTo>
                  <a:pt x="2263140" y="1271130"/>
                </a:lnTo>
                <a:lnTo>
                  <a:pt x="2263140" y="1238898"/>
                </a:lnTo>
                <a:lnTo>
                  <a:pt x="2230907" y="1238898"/>
                </a:lnTo>
                <a:lnTo>
                  <a:pt x="2230907" y="1206665"/>
                </a:lnTo>
                <a:lnTo>
                  <a:pt x="2198675" y="1206665"/>
                </a:lnTo>
                <a:close/>
                <a:moveTo>
                  <a:pt x="2884475" y="1755305"/>
                </a:moveTo>
                <a:lnTo>
                  <a:pt x="2884475" y="1787538"/>
                </a:lnTo>
                <a:lnTo>
                  <a:pt x="2852242" y="1787538"/>
                </a:lnTo>
                <a:lnTo>
                  <a:pt x="2852242" y="1819770"/>
                </a:lnTo>
                <a:lnTo>
                  <a:pt x="2884475" y="1819770"/>
                </a:lnTo>
                <a:lnTo>
                  <a:pt x="2884475" y="1852003"/>
                </a:lnTo>
                <a:lnTo>
                  <a:pt x="2916707" y="1852003"/>
                </a:lnTo>
                <a:lnTo>
                  <a:pt x="2916707" y="1819770"/>
                </a:lnTo>
                <a:lnTo>
                  <a:pt x="2948940" y="1819770"/>
                </a:lnTo>
                <a:lnTo>
                  <a:pt x="2948940" y="1787538"/>
                </a:lnTo>
                <a:lnTo>
                  <a:pt x="2916707" y="1787538"/>
                </a:lnTo>
                <a:lnTo>
                  <a:pt x="2916707" y="1755305"/>
                </a:lnTo>
                <a:lnTo>
                  <a:pt x="2884475" y="1755305"/>
                </a:lnTo>
                <a:close/>
                <a:moveTo>
                  <a:pt x="2642387" y="2126323"/>
                </a:moveTo>
                <a:lnTo>
                  <a:pt x="2642387" y="2094090"/>
                </a:lnTo>
                <a:lnTo>
                  <a:pt x="2674620" y="2094090"/>
                </a:lnTo>
                <a:lnTo>
                  <a:pt x="2674620" y="2061858"/>
                </a:lnTo>
                <a:lnTo>
                  <a:pt x="2642387" y="2061858"/>
                </a:lnTo>
                <a:lnTo>
                  <a:pt x="2642387" y="2029625"/>
                </a:lnTo>
                <a:lnTo>
                  <a:pt x="2610155" y="2029625"/>
                </a:lnTo>
                <a:lnTo>
                  <a:pt x="2610155" y="2061858"/>
                </a:lnTo>
                <a:lnTo>
                  <a:pt x="2577922" y="2061858"/>
                </a:lnTo>
                <a:lnTo>
                  <a:pt x="2577922" y="2094090"/>
                </a:lnTo>
                <a:lnTo>
                  <a:pt x="2610155" y="2094090"/>
                </a:lnTo>
                <a:lnTo>
                  <a:pt x="2610155" y="2126323"/>
                </a:lnTo>
                <a:lnTo>
                  <a:pt x="2642387" y="2126323"/>
                </a:lnTo>
                <a:close/>
                <a:moveTo>
                  <a:pt x="2710967" y="1989163"/>
                </a:moveTo>
                <a:lnTo>
                  <a:pt x="2710967" y="1956930"/>
                </a:lnTo>
                <a:lnTo>
                  <a:pt x="2743200" y="1956930"/>
                </a:lnTo>
                <a:lnTo>
                  <a:pt x="2743200" y="1924698"/>
                </a:lnTo>
                <a:lnTo>
                  <a:pt x="2710967" y="1924698"/>
                </a:lnTo>
                <a:lnTo>
                  <a:pt x="2710967" y="1892465"/>
                </a:lnTo>
                <a:lnTo>
                  <a:pt x="2678735" y="1892465"/>
                </a:lnTo>
                <a:lnTo>
                  <a:pt x="2678735" y="1924698"/>
                </a:lnTo>
                <a:lnTo>
                  <a:pt x="2646502" y="1924698"/>
                </a:lnTo>
                <a:lnTo>
                  <a:pt x="2646502" y="1956930"/>
                </a:lnTo>
                <a:lnTo>
                  <a:pt x="2678735" y="1956930"/>
                </a:lnTo>
                <a:lnTo>
                  <a:pt x="2678735" y="1989163"/>
                </a:lnTo>
                <a:lnTo>
                  <a:pt x="2710967" y="1989163"/>
                </a:lnTo>
                <a:close/>
                <a:moveTo>
                  <a:pt x="2848127" y="1989163"/>
                </a:moveTo>
                <a:lnTo>
                  <a:pt x="2848127" y="1956930"/>
                </a:lnTo>
                <a:lnTo>
                  <a:pt x="2880360" y="1956930"/>
                </a:lnTo>
                <a:lnTo>
                  <a:pt x="2880360" y="1924698"/>
                </a:lnTo>
                <a:lnTo>
                  <a:pt x="2848127" y="1924698"/>
                </a:lnTo>
                <a:lnTo>
                  <a:pt x="2848127" y="1892465"/>
                </a:lnTo>
                <a:lnTo>
                  <a:pt x="2815895" y="1892465"/>
                </a:lnTo>
                <a:lnTo>
                  <a:pt x="2815895" y="1924698"/>
                </a:lnTo>
                <a:lnTo>
                  <a:pt x="2783662" y="1924698"/>
                </a:lnTo>
                <a:lnTo>
                  <a:pt x="2783662" y="1956930"/>
                </a:lnTo>
                <a:lnTo>
                  <a:pt x="2815895" y="1956930"/>
                </a:lnTo>
                <a:lnTo>
                  <a:pt x="2815895" y="1989163"/>
                </a:lnTo>
                <a:lnTo>
                  <a:pt x="2848127" y="1989163"/>
                </a:lnTo>
                <a:close/>
                <a:moveTo>
                  <a:pt x="2541575" y="1618145"/>
                </a:moveTo>
                <a:lnTo>
                  <a:pt x="2541575" y="1650378"/>
                </a:lnTo>
                <a:lnTo>
                  <a:pt x="2509342" y="1650378"/>
                </a:lnTo>
                <a:lnTo>
                  <a:pt x="2509342" y="1682610"/>
                </a:lnTo>
                <a:lnTo>
                  <a:pt x="2541575" y="1682610"/>
                </a:lnTo>
                <a:lnTo>
                  <a:pt x="2541575" y="1714843"/>
                </a:lnTo>
                <a:lnTo>
                  <a:pt x="2573807" y="1714843"/>
                </a:lnTo>
                <a:lnTo>
                  <a:pt x="2573807" y="1682610"/>
                </a:lnTo>
                <a:lnTo>
                  <a:pt x="2606040" y="1682610"/>
                </a:lnTo>
                <a:lnTo>
                  <a:pt x="2606040" y="1650378"/>
                </a:lnTo>
                <a:lnTo>
                  <a:pt x="2573807" y="1650378"/>
                </a:lnTo>
                <a:lnTo>
                  <a:pt x="2573807" y="1618145"/>
                </a:lnTo>
                <a:lnTo>
                  <a:pt x="2541575" y="1618145"/>
                </a:lnTo>
                <a:close/>
                <a:moveTo>
                  <a:pt x="1924355" y="1480985"/>
                </a:moveTo>
                <a:lnTo>
                  <a:pt x="1924355" y="1513218"/>
                </a:lnTo>
                <a:lnTo>
                  <a:pt x="1892122" y="1513218"/>
                </a:lnTo>
                <a:lnTo>
                  <a:pt x="1892122" y="1545450"/>
                </a:lnTo>
                <a:lnTo>
                  <a:pt x="1924355" y="1545450"/>
                </a:lnTo>
                <a:lnTo>
                  <a:pt x="1924355" y="1577683"/>
                </a:lnTo>
                <a:lnTo>
                  <a:pt x="1956587" y="1577683"/>
                </a:lnTo>
                <a:lnTo>
                  <a:pt x="1956587" y="1545450"/>
                </a:lnTo>
                <a:lnTo>
                  <a:pt x="1988820" y="1545450"/>
                </a:lnTo>
                <a:lnTo>
                  <a:pt x="1988820" y="1513218"/>
                </a:lnTo>
                <a:lnTo>
                  <a:pt x="1956587" y="1513218"/>
                </a:lnTo>
                <a:lnTo>
                  <a:pt x="1956587" y="1480985"/>
                </a:lnTo>
                <a:lnTo>
                  <a:pt x="1924355" y="1480985"/>
                </a:lnTo>
                <a:close/>
                <a:moveTo>
                  <a:pt x="1992935" y="1343825"/>
                </a:moveTo>
                <a:lnTo>
                  <a:pt x="1992935" y="1376058"/>
                </a:lnTo>
                <a:lnTo>
                  <a:pt x="1960702" y="1376058"/>
                </a:lnTo>
                <a:lnTo>
                  <a:pt x="1960702" y="1408290"/>
                </a:lnTo>
                <a:lnTo>
                  <a:pt x="1992935" y="1408290"/>
                </a:lnTo>
                <a:lnTo>
                  <a:pt x="1992935" y="1440523"/>
                </a:lnTo>
                <a:lnTo>
                  <a:pt x="2025167" y="1440523"/>
                </a:lnTo>
                <a:lnTo>
                  <a:pt x="2025167" y="1408290"/>
                </a:lnTo>
                <a:lnTo>
                  <a:pt x="2057400" y="1408290"/>
                </a:lnTo>
                <a:lnTo>
                  <a:pt x="2057400" y="1376058"/>
                </a:lnTo>
                <a:lnTo>
                  <a:pt x="2025167" y="1376058"/>
                </a:lnTo>
                <a:lnTo>
                  <a:pt x="2025167" y="1343825"/>
                </a:lnTo>
                <a:lnTo>
                  <a:pt x="1992935" y="1343825"/>
                </a:lnTo>
                <a:close/>
                <a:moveTo>
                  <a:pt x="2061515" y="1480985"/>
                </a:moveTo>
                <a:lnTo>
                  <a:pt x="2061515" y="1513218"/>
                </a:lnTo>
                <a:lnTo>
                  <a:pt x="2029282" y="1513218"/>
                </a:lnTo>
                <a:lnTo>
                  <a:pt x="2029282" y="1545450"/>
                </a:lnTo>
                <a:lnTo>
                  <a:pt x="2061515" y="1545450"/>
                </a:lnTo>
                <a:lnTo>
                  <a:pt x="2061515" y="1577683"/>
                </a:lnTo>
                <a:lnTo>
                  <a:pt x="2093747" y="1577683"/>
                </a:lnTo>
                <a:lnTo>
                  <a:pt x="2093747" y="1545450"/>
                </a:lnTo>
                <a:lnTo>
                  <a:pt x="2125980" y="1545450"/>
                </a:lnTo>
                <a:lnTo>
                  <a:pt x="2125980" y="1513218"/>
                </a:lnTo>
                <a:lnTo>
                  <a:pt x="2093747" y="1513218"/>
                </a:lnTo>
                <a:lnTo>
                  <a:pt x="2093747" y="1480985"/>
                </a:lnTo>
                <a:lnTo>
                  <a:pt x="2061515" y="1480985"/>
                </a:lnTo>
                <a:close/>
                <a:moveTo>
                  <a:pt x="1719643" y="797928"/>
                </a:moveTo>
                <a:lnTo>
                  <a:pt x="1719643" y="828446"/>
                </a:lnTo>
                <a:lnTo>
                  <a:pt x="1689125" y="828446"/>
                </a:lnTo>
                <a:lnTo>
                  <a:pt x="1689125" y="858622"/>
                </a:lnTo>
                <a:lnTo>
                  <a:pt x="1719643" y="858622"/>
                </a:lnTo>
                <a:lnTo>
                  <a:pt x="1719643" y="889140"/>
                </a:lnTo>
                <a:lnTo>
                  <a:pt x="1749819" y="889140"/>
                </a:lnTo>
                <a:lnTo>
                  <a:pt x="1749819" y="858622"/>
                </a:lnTo>
                <a:lnTo>
                  <a:pt x="1780337" y="858622"/>
                </a:lnTo>
                <a:lnTo>
                  <a:pt x="1780337" y="828446"/>
                </a:lnTo>
                <a:lnTo>
                  <a:pt x="1749819" y="828446"/>
                </a:lnTo>
                <a:lnTo>
                  <a:pt x="1749819" y="797928"/>
                </a:lnTo>
                <a:lnTo>
                  <a:pt x="1719643" y="797928"/>
                </a:lnTo>
                <a:close/>
                <a:moveTo>
                  <a:pt x="2404415" y="1618145"/>
                </a:moveTo>
                <a:lnTo>
                  <a:pt x="2404415" y="1650378"/>
                </a:lnTo>
                <a:lnTo>
                  <a:pt x="2372182" y="1650378"/>
                </a:lnTo>
                <a:lnTo>
                  <a:pt x="2372182" y="1682610"/>
                </a:lnTo>
                <a:lnTo>
                  <a:pt x="2404415" y="1682610"/>
                </a:lnTo>
                <a:lnTo>
                  <a:pt x="2404415" y="1714843"/>
                </a:lnTo>
                <a:lnTo>
                  <a:pt x="2436647" y="1714843"/>
                </a:lnTo>
                <a:lnTo>
                  <a:pt x="2436647" y="1682610"/>
                </a:lnTo>
                <a:lnTo>
                  <a:pt x="2468880" y="1682610"/>
                </a:lnTo>
                <a:lnTo>
                  <a:pt x="2468880" y="1650378"/>
                </a:lnTo>
                <a:lnTo>
                  <a:pt x="2436647" y="1650378"/>
                </a:lnTo>
                <a:lnTo>
                  <a:pt x="2436647" y="1618145"/>
                </a:lnTo>
                <a:lnTo>
                  <a:pt x="2404415" y="1618145"/>
                </a:lnTo>
                <a:close/>
                <a:moveTo>
                  <a:pt x="2130095" y="1343825"/>
                </a:moveTo>
                <a:lnTo>
                  <a:pt x="2130095" y="1376058"/>
                </a:lnTo>
                <a:lnTo>
                  <a:pt x="2097862" y="1376058"/>
                </a:lnTo>
                <a:lnTo>
                  <a:pt x="2097862" y="1408290"/>
                </a:lnTo>
                <a:lnTo>
                  <a:pt x="2130095" y="1408290"/>
                </a:lnTo>
                <a:lnTo>
                  <a:pt x="2130095" y="1440523"/>
                </a:lnTo>
                <a:lnTo>
                  <a:pt x="2162327" y="1440523"/>
                </a:lnTo>
                <a:lnTo>
                  <a:pt x="2162327" y="1408290"/>
                </a:lnTo>
                <a:lnTo>
                  <a:pt x="2194560" y="1408290"/>
                </a:lnTo>
                <a:lnTo>
                  <a:pt x="2194560" y="1376058"/>
                </a:lnTo>
                <a:lnTo>
                  <a:pt x="2162327" y="1376058"/>
                </a:lnTo>
                <a:lnTo>
                  <a:pt x="2162327" y="1343825"/>
                </a:lnTo>
                <a:lnTo>
                  <a:pt x="2130095" y="1343825"/>
                </a:lnTo>
                <a:close/>
                <a:moveTo>
                  <a:pt x="2335835" y="1480985"/>
                </a:moveTo>
                <a:lnTo>
                  <a:pt x="2335835" y="1513218"/>
                </a:lnTo>
                <a:lnTo>
                  <a:pt x="2303602" y="1513218"/>
                </a:lnTo>
                <a:lnTo>
                  <a:pt x="2303602" y="1545450"/>
                </a:lnTo>
                <a:lnTo>
                  <a:pt x="2335835" y="1545450"/>
                </a:lnTo>
                <a:lnTo>
                  <a:pt x="2335835" y="1577683"/>
                </a:lnTo>
                <a:lnTo>
                  <a:pt x="2368067" y="1577683"/>
                </a:lnTo>
                <a:lnTo>
                  <a:pt x="2368067" y="1545450"/>
                </a:lnTo>
                <a:lnTo>
                  <a:pt x="2400300" y="1545450"/>
                </a:lnTo>
                <a:lnTo>
                  <a:pt x="2400300" y="1513218"/>
                </a:lnTo>
                <a:lnTo>
                  <a:pt x="2368067" y="1513218"/>
                </a:lnTo>
                <a:lnTo>
                  <a:pt x="2368067" y="1480985"/>
                </a:lnTo>
                <a:lnTo>
                  <a:pt x="2335835" y="1480985"/>
                </a:lnTo>
                <a:close/>
                <a:moveTo>
                  <a:pt x="2267255" y="1343825"/>
                </a:moveTo>
                <a:lnTo>
                  <a:pt x="2267255" y="1376058"/>
                </a:lnTo>
                <a:lnTo>
                  <a:pt x="2235022" y="1376058"/>
                </a:lnTo>
                <a:lnTo>
                  <a:pt x="2235022" y="1408290"/>
                </a:lnTo>
                <a:lnTo>
                  <a:pt x="2267255" y="1408290"/>
                </a:lnTo>
                <a:lnTo>
                  <a:pt x="2267255" y="1440523"/>
                </a:lnTo>
                <a:lnTo>
                  <a:pt x="2299487" y="1440523"/>
                </a:lnTo>
                <a:lnTo>
                  <a:pt x="2299487" y="1408290"/>
                </a:lnTo>
                <a:lnTo>
                  <a:pt x="2331720" y="1408290"/>
                </a:lnTo>
                <a:lnTo>
                  <a:pt x="2331720" y="1376058"/>
                </a:lnTo>
                <a:lnTo>
                  <a:pt x="2299487" y="1376058"/>
                </a:lnTo>
                <a:lnTo>
                  <a:pt x="2299487" y="1343825"/>
                </a:lnTo>
                <a:lnTo>
                  <a:pt x="2267255" y="1343825"/>
                </a:lnTo>
                <a:close/>
                <a:moveTo>
                  <a:pt x="2198675" y="1480985"/>
                </a:moveTo>
                <a:lnTo>
                  <a:pt x="2198675" y="1513218"/>
                </a:lnTo>
                <a:lnTo>
                  <a:pt x="2166442" y="1513218"/>
                </a:lnTo>
                <a:lnTo>
                  <a:pt x="2166442" y="1545450"/>
                </a:lnTo>
                <a:lnTo>
                  <a:pt x="2198675" y="1545450"/>
                </a:lnTo>
                <a:lnTo>
                  <a:pt x="2198675" y="1577683"/>
                </a:lnTo>
                <a:lnTo>
                  <a:pt x="2230907" y="1577683"/>
                </a:lnTo>
                <a:lnTo>
                  <a:pt x="2230907" y="1545450"/>
                </a:lnTo>
                <a:lnTo>
                  <a:pt x="2263140" y="1545450"/>
                </a:lnTo>
                <a:lnTo>
                  <a:pt x="2263140" y="1513218"/>
                </a:lnTo>
                <a:lnTo>
                  <a:pt x="2230907" y="1513218"/>
                </a:lnTo>
                <a:lnTo>
                  <a:pt x="2230907" y="1480985"/>
                </a:lnTo>
                <a:lnTo>
                  <a:pt x="2198675" y="1480985"/>
                </a:lnTo>
                <a:close/>
                <a:moveTo>
                  <a:pt x="2678735" y="1618145"/>
                </a:moveTo>
                <a:lnTo>
                  <a:pt x="2678735" y="1650378"/>
                </a:lnTo>
                <a:lnTo>
                  <a:pt x="2646502" y="1650378"/>
                </a:lnTo>
                <a:lnTo>
                  <a:pt x="2646502" y="1682610"/>
                </a:lnTo>
                <a:lnTo>
                  <a:pt x="2678735" y="1682610"/>
                </a:lnTo>
                <a:lnTo>
                  <a:pt x="2678735" y="1714843"/>
                </a:lnTo>
                <a:lnTo>
                  <a:pt x="2710967" y="1714843"/>
                </a:lnTo>
                <a:lnTo>
                  <a:pt x="2710967" y="1682610"/>
                </a:lnTo>
                <a:lnTo>
                  <a:pt x="2743200" y="1682610"/>
                </a:lnTo>
                <a:lnTo>
                  <a:pt x="2743200" y="1650378"/>
                </a:lnTo>
                <a:lnTo>
                  <a:pt x="2710967" y="1650378"/>
                </a:lnTo>
                <a:lnTo>
                  <a:pt x="2710967" y="1618145"/>
                </a:lnTo>
                <a:lnTo>
                  <a:pt x="2678735" y="1618145"/>
                </a:lnTo>
                <a:close/>
                <a:moveTo>
                  <a:pt x="3121076" y="1985391"/>
                </a:moveTo>
                <a:lnTo>
                  <a:pt x="3121076" y="1955559"/>
                </a:lnTo>
                <a:lnTo>
                  <a:pt x="3150908" y="1955559"/>
                </a:lnTo>
                <a:lnTo>
                  <a:pt x="3150908" y="1926069"/>
                </a:lnTo>
                <a:lnTo>
                  <a:pt x="3121076" y="1926069"/>
                </a:lnTo>
                <a:lnTo>
                  <a:pt x="3121076" y="1896237"/>
                </a:lnTo>
                <a:lnTo>
                  <a:pt x="3091586" y="1896237"/>
                </a:lnTo>
                <a:lnTo>
                  <a:pt x="3091586" y="1926069"/>
                </a:lnTo>
                <a:lnTo>
                  <a:pt x="3061754" y="1926069"/>
                </a:lnTo>
                <a:lnTo>
                  <a:pt x="3061754" y="1955559"/>
                </a:lnTo>
                <a:lnTo>
                  <a:pt x="3091586" y="1955559"/>
                </a:lnTo>
                <a:lnTo>
                  <a:pt x="3091586" y="1985391"/>
                </a:lnTo>
                <a:lnTo>
                  <a:pt x="3121076" y="1985391"/>
                </a:lnTo>
                <a:close/>
                <a:moveTo>
                  <a:pt x="3160852" y="1761134"/>
                </a:moveTo>
                <a:lnTo>
                  <a:pt x="3160852" y="1789595"/>
                </a:lnTo>
                <a:lnTo>
                  <a:pt x="3132392" y="1789595"/>
                </a:lnTo>
                <a:lnTo>
                  <a:pt x="3132392" y="1817713"/>
                </a:lnTo>
                <a:lnTo>
                  <a:pt x="3160852" y="1817713"/>
                </a:lnTo>
                <a:lnTo>
                  <a:pt x="3160852" y="1846174"/>
                </a:lnTo>
                <a:lnTo>
                  <a:pt x="3188970" y="1846174"/>
                </a:lnTo>
                <a:lnTo>
                  <a:pt x="3188970" y="1817713"/>
                </a:lnTo>
                <a:lnTo>
                  <a:pt x="3217431" y="1817713"/>
                </a:lnTo>
                <a:lnTo>
                  <a:pt x="3217431" y="1789595"/>
                </a:lnTo>
                <a:lnTo>
                  <a:pt x="3188970" y="1789595"/>
                </a:lnTo>
                <a:lnTo>
                  <a:pt x="3188970" y="1761134"/>
                </a:lnTo>
                <a:lnTo>
                  <a:pt x="3160852" y="1761134"/>
                </a:lnTo>
                <a:close/>
                <a:moveTo>
                  <a:pt x="3091586" y="1622603"/>
                </a:moveTo>
                <a:lnTo>
                  <a:pt x="3091586" y="1651749"/>
                </a:lnTo>
                <a:lnTo>
                  <a:pt x="3062440" y="1651749"/>
                </a:lnTo>
                <a:lnTo>
                  <a:pt x="3062440" y="1681239"/>
                </a:lnTo>
                <a:lnTo>
                  <a:pt x="3091586" y="1681239"/>
                </a:lnTo>
                <a:lnTo>
                  <a:pt x="3091586" y="1710385"/>
                </a:lnTo>
                <a:lnTo>
                  <a:pt x="3121076" y="1710385"/>
                </a:lnTo>
                <a:lnTo>
                  <a:pt x="3121076" y="1681239"/>
                </a:lnTo>
                <a:lnTo>
                  <a:pt x="3150223" y="1681239"/>
                </a:lnTo>
                <a:lnTo>
                  <a:pt x="3150223" y="1651749"/>
                </a:lnTo>
                <a:lnTo>
                  <a:pt x="3121076" y="1651749"/>
                </a:lnTo>
                <a:lnTo>
                  <a:pt x="3121076" y="1622603"/>
                </a:lnTo>
                <a:lnTo>
                  <a:pt x="3091586" y="1622603"/>
                </a:lnTo>
                <a:close/>
                <a:moveTo>
                  <a:pt x="3022321" y="1757705"/>
                </a:moveTo>
                <a:lnTo>
                  <a:pt x="3022321" y="1788224"/>
                </a:lnTo>
                <a:lnTo>
                  <a:pt x="2991803" y="1788224"/>
                </a:lnTo>
                <a:lnTo>
                  <a:pt x="2991803" y="1819085"/>
                </a:lnTo>
                <a:lnTo>
                  <a:pt x="3022321" y="1819085"/>
                </a:lnTo>
                <a:lnTo>
                  <a:pt x="3022321" y="1849603"/>
                </a:lnTo>
                <a:lnTo>
                  <a:pt x="3053182" y="1849603"/>
                </a:lnTo>
                <a:lnTo>
                  <a:pt x="3053182" y="1819085"/>
                </a:lnTo>
                <a:lnTo>
                  <a:pt x="3083700" y="1819085"/>
                </a:lnTo>
                <a:lnTo>
                  <a:pt x="3083700" y="1788224"/>
                </a:lnTo>
                <a:lnTo>
                  <a:pt x="3053182" y="1788224"/>
                </a:lnTo>
                <a:lnTo>
                  <a:pt x="3053182" y="1757705"/>
                </a:lnTo>
                <a:lnTo>
                  <a:pt x="3022321" y="1757705"/>
                </a:lnTo>
                <a:close/>
                <a:moveTo>
                  <a:pt x="2953741" y="1619860"/>
                </a:moveTo>
                <a:lnTo>
                  <a:pt x="2953741" y="1651064"/>
                </a:lnTo>
                <a:lnTo>
                  <a:pt x="2922537" y="1651064"/>
                </a:lnTo>
                <a:lnTo>
                  <a:pt x="2922537" y="1681925"/>
                </a:lnTo>
                <a:lnTo>
                  <a:pt x="2953741" y="1681925"/>
                </a:lnTo>
                <a:lnTo>
                  <a:pt x="2953741" y="1713128"/>
                </a:lnTo>
                <a:lnTo>
                  <a:pt x="2984602" y="1713128"/>
                </a:lnTo>
                <a:lnTo>
                  <a:pt x="2984602" y="1681925"/>
                </a:lnTo>
                <a:lnTo>
                  <a:pt x="3015806" y="1681925"/>
                </a:lnTo>
                <a:lnTo>
                  <a:pt x="3015806" y="1651064"/>
                </a:lnTo>
                <a:lnTo>
                  <a:pt x="2984602" y="1651064"/>
                </a:lnTo>
                <a:lnTo>
                  <a:pt x="2984602" y="1619860"/>
                </a:lnTo>
                <a:lnTo>
                  <a:pt x="2953741" y="1619860"/>
                </a:lnTo>
                <a:close/>
                <a:moveTo>
                  <a:pt x="2884818" y="1482357"/>
                </a:moveTo>
                <a:lnTo>
                  <a:pt x="2884818" y="1513561"/>
                </a:lnTo>
                <a:lnTo>
                  <a:pt x="2853614" y="1513561"/>
                </a:lnTo>
                <a:lnTo>
                  <a:pt x="2853614" y="1545107"/>
                </a:lnTo>
                <a:lnTo>
                  <a:pt x="2884818" y="1545107"/>
                </a:lnTo>
                <a:lnTo>
                  <a:pt x="2884818" y="1576311"/>
                </a:lnTo>
                <a:lnTo>
                  <a:pt x="2916365" y="1576311"/>
                </a:lnTo>
                <a:lnTo>
                  <a:pt x="2916365" y="1545107"/>
                </a:lnTo>
                <a:lnTo>
                  <a:pt x="2947568" y="1545107"/>
                </a:lnTo>
                <a:lnTo>
                  <a:pt x="2947568" y="1513561"/>
                </a:lnTo>
                <a:lnTo>
                  <a:pt x="2916365" y="1513561"/>
                </a:lnTo>
                <a:lnTo>
                  <a:pt x="2916365" y="1482357"/>
                </a:lnTo>
                <a:lnTo>
                  <a:pt x="2884818" y="1482357"/>
                </a:lnTo>
                <a:close/>
                <a:moveTo>
                  <a:pt x="2848127" y="2263483"/>
                </a:moveTo>
                <a:lnTo>
                  <a:pt x="2848127" y="2231250"/>
                </a:lnTo>
                <a:lnTo>
                  <a:pt x="2880360" y="2231250"/>
                </a:lnTo>
                <a:lnTo>
                  <a:pt x="2880360" y="2199018"/>
                </a:lnTo>
                <a:lnTo>
                  <a:pt x="2848127" y="2199018"/>
                </a:lnTo>
                <a:lnTo>
                  <a:pt x="2848127" y="2166785"/>
                </a:lnTo>
                <a:lnTo>
                  <a:pt x="2815895" y="2166785"/>
                </a:lnTo>
                <a:lnTo>
                  <a:pt x="2815895" y="2199018"/>
                </a:lnTo>
                <a:lnTo>
                  <a:pt x="2783662" y="2199018"/>
                </a:lnTo>
                <a:lnTo>
                  <a:pt x="2783662" y="2231250"/>
                </a:lnTo>
                <a:lnTo>
                  <a:pt x="2815895" y="2231250"/>
                </a:lnTo>
                <a:lnTo>
                  <a:pt x="2815895" y="2263483"/>
                </a:lnTo>
                <a:lnTo>
                  <a:pt x="2848127" y="2263483"/>
                </a:lnTo>
                <a:close/>
                <a:moveTo>
                  <a:pt x="2779547" y="2126323"/>
                </a:moveTo>
                <a:lnTo>
                  <a:pt x="2779547" y="2094090"/>
                </a:lnTo>
                <a:lnTo>
                  <a:pt x="2811780" y="2094090"/>
                </a:lnTo>
                <a:lnTo>
                  <a:pt x="2811780" y="2061858"/>
                </a:lnTo>
                <a:lnTo>
                  <a:pt x="2779547" y="2061858"/>
                </a:lnTo>
                <a:lnTo>
                  <a:pt x="2779547" y="2029625"/>
                </a:lnTo>
                <a:lnTo>
                  <a:pt x="2747315" y="2029625"/>
                </a:lnTo>
                <a:lnTo>
                  <a:pt x="2747315" y="2061858"/>
                </a:lnTo>
                <a:lnTo>
                  <a:pt x="2715082" y="2061858"/>
                </a:lnTo>
                <a:lnTo>
                  <a:pt x="2715082" y="2094090"/>
                </a:lnTo>
                <a:lnTo>
                  <a:pt x="2747315" y="2094090"/>
                </a:lnTo>
                <a:lnTo>
                  <a:pt x="2747315" y="2126323"/>
                </a:lnTo>
                <a:lnTo>
                  <a:pt x="2779547" y="2126323"/>
                </a:lnTo>
                <a:close/>
                <a:moveTo>
                  <a:pt x="2984945" y="1988134"/>
                </a:moveTo>
                <a:lnTo>
                  <a:pt x="2984945" y="1956587"/>
                </a:lnTo>
                <a:lnTo>
                  <a:pt x="3016492" y="1956587"/>
                </a:lnTo>
                <a:lnTo>
                  <a:pt x="3016492" y="1925041"/>
                </a:lnTo>
                <a:lnTo>
                  <a:pt x="2984945" y="1925041"/>
                </a:lnTo>
                <a:lnTo>
                  <a:pt x="2984945" y="1893494"/>
                </a:lnTo>
                <a:lnTo>
                  <a:pt x="2953398" y="1893494"/>
                </a:lnTo>
                <a:lnTo>
                  <a:pt x="2953398" y="1925041"/>
                </a:lnTo>
                <a:lnTo>
                  <a:pt x="2921851" y="1925041"/>
                </a:lnTo>
                <a:lnTo>
                  <a:pt x="2921851" y="1956587"/>
                </a:lnTo>
                <a:lnTo>
                  <a:pt x="2953398" y="1956587"/>
                </a:lnTo>
                <a:lnTo>
                  <a:pt x="2953398" y="1988134"/>
                </a:lnTo>
                <a:lnTo>
                  <a:pt x="2984945" y="1988134"/>
                </a:lnTo>
                <a:close/>
                <a:moveTo>
                  <a:pt x="3053182" y="2123923"/>
                </a:moveTo>
                <a:lnTo>
                  <a:pt x="3053182" y="2093405"/>
                </a:lnTo>
                <a:lnTo>
                  <a:pt x="3083700" y="2093405"/>
                </a:lnTo>
                <a:lnTo>
                  <a:pt x="3083700" y="2062544"/>
                </a:lnTo>
                <a:lnTo>
                  <a:pt x="3053182" y="2062544"/>
                </a:lnTo>
                <a:lnTo>
                  <a:pt x="3053182" y="2032025"/>
                </a:lnTo>
                <a:lnTo>
                  <a:pt x="3022321" y="2032025"/>
                </a:lnTo>
                <a:lnTo>
                  <a:pt x="3022321" y="2062544"/>
                </a:lnTo>
                <a:lnTo>
                  <a:pt x="2991803" y="2062544"/>
                </a:lnTo>
                <a:lnTo>
                  <a:pt x="2991803" y="2093405"/>
                </a:lnTo>
                <a:lnTo>
                  <a:pt x="3022321" y="2093405"/>
                </a:lnTo>
                <a:lnTo>
                  <a:pt x="3022321" y="2123923"/>
                </a:lnTo>
                <a:lnTo>
                  <a:pt x="3053182" y="2123923"/>
                </a:lnTo>
                <a:close/>
                <a:moveTo>
                  <a:pt x="2916707" y="2126323"/>
                </a:moveTo>
                <a:lnTo>
                  <a:pt x="2916707" y="2094090"/>
                </a:lnTo>
                <a:lnTo>
                  <a:pt x="2948940" y="2094090"/>
                </a:lnTo>
                <a:lnTo>
                  <a:pt x="2948940" y="2061858"/>
                </a:lnTo>
                <a:lnTo>
                  <a:pt x="2916707" y="2061858"/>
                </a:lnTo>
                <a:lnTo>
                  <a:pt x="2916707" y="2029625"/>
                </a:lnTo>
                <a:lnTo>
                  <a:pt x="2884475" y="2029625"/>
                </a:lnTo>
                <a:lnTo>
                  <a:pt x="2884475" y="2061858"/>
                </a:lnTo>
                <a:lnTo>
                  <a:pt x="2852242" y="2061858"/>
                </a:lnTo>
                <a:lnTo>
                  <a:pt x="2852242" y="2094090"/>
                </a:lnTo>
                <a:lnTo>
                  <a:pt x="2884475" y="2094090"/>
                </a:lnTo>
                <a:lnTo>
                  <a:pt x="2884475" y="2126323"/>
                </a:lnTo>
                <a:lnTo>
                  <a:pt x="2916707" y="2126323"/>
                </a:lnTo>
                <a:close/>
                <a:moveTo>
                  <a:pt x="2404415" y="1343825"/>
                </a:moveTo>
                <a:lnTo>
                  <a:pt x="2404415" y="1376058"/>
                </a:lnTo>
                <a:lnTo>
                  <a:pt x="2372182" y="1376058"/>
                </a:lnTo>
                <a:lnTo>
                  <a:pt x="2372182" y="1408290"/>
                </a:lnTo>
                <a:lnTo>
                  <a:pt x="2404415" y="1408290"/>
                </a:lnTo>
                <a:lnTo>
                  <a:pt x="2404415" y="1440523"/>
                </a:lnTo>
                <a:lnTo>
                  <a:pt x="2436647" y="1440523"/>
                </a:lnTo>
                <a:lnTo>
                  <a:pt x="2436647" y="1408290"/>
                </a:lnTo>
                <a:lnTo>
                  <a:pt x="2468880" y="1408290"/>
                </a:lnTo>
                <a:lnTo>
                  <a:pt x="2468880" y="1376058"/>
                </a:lnTo>
                <a:lnTo>
                  <a:pt x="2436647" y="1376058"/>
                </a:lnTo>
                <a:lnTo>
                  <a:pt x="2436647" y="1343825"/>
                </a:lnTo>
                <a:lnTo>
                  <a:pt x="2404415" y="1343825"/>
                </a:lnTo>
                <a:close/>
                <a:moveTo>
                  <a:pt x="2335835" y="1206665"/>
                </a:moveTo>
                <a:lnTo>
                  <a:pt x="2335835" y="1238898"/>
                </a:lnTo>
                <a:lnTo>
                  <a:pt x="2303602" y="1238898"/>
                </a:lnTo>
                <a:lnTo>
                  <a:pt x="2303602" y="1271130"/>
                </a:lnTo>
                <a:lnTo>
                  <a:pt x="2335835" y="1271130"/>
                </a:lnTo>
                <a:lnTo>
                  <a:pt x="2335835" y="1303363"/>
                </a:lnTo>
                <a:lnTo>
                  <a:pt x="2368067" y="1303363"/>
                </a:lnTo>
                <a:lnTo>
                  <a:pt x="2368067" y="1271130"/>
                </a:lnTo>
                <a:lnTo>
                  <a:pt x="2400300" y="1271130"/>
                </a:lnTo>
                <a:lnTo>
                  <a:pt x="2400300" y="1238898"/>
                </a:lnTo>
                <a:lnTo>
                  <a:pt x="2368067" y="1238898"/>
                </a:lnTo>
                <a:lnTo>
                  <a:pt x="2368067" y="1206665"/>
                </a:lnTo>
                <a:lnTo>
                  <a:pt x="2335835" y="1206665"/>
                </a:lnTo>
                <a:close/>
                <a:moveTo>
                  <a:pt x="2472995" y="1206665"/>
                </a:moveTo>
                <a:lnTo>
                  <a:pt x="2472995" y="1238898"/>
                </a:lnTo>
                <a:lnTo>
                  <a:pt x="2440762" y="1238898"/>
                </a:lnTo>
                <a:lnTo>
                  <a:pt x="2440762" y="1271130"/>
                </a:lnTo>
                <a:lnTo>
                  <a:pt x="2472995" y="1271130"/>
                </a:lnTo>
                <a:lnTo>
                  <a:pt x="2472995" y="1303363"/>
                </a:lnTo>
                <a:lnTo>
                  <a:pt x="2505227" y="1303363"/>
                </a:lnTo>
                <a:lnTo>
                  <a:pt x="2505227" y="1271130"/>
                </a:lnTo>
                <a:lnTo>
                  <a:pt x="2537460" y="1271130"/>
                </a:lnTo>
                <a:lnTo>
                  <a:pt x="2537460" y="1238898"/>
                </a:lnTo>
                <a:lnTo>
                  <a:pt x="2505227" y="1238898"/>
                </a:lnTo>
                <a:lnTo>
                  <a:pt x="2505227" y="1206665"/>
                </a:lnTo>
                <a:lnTo>
                  <a:pt x="2472995" y="1206665"/>
                </a:lnTo>
                <a:close/>
                <a:moveTo>
                  <a:pt x="2816238" y="1345197"/>
                </a:moveTo>
                <a:lnTo>
                  <a:pt x="2816238" y="1376401"/>
                </a:lnTo>
                <a:lnTo>
                  <a:pt x="2785034" y="1376401"/>
                </a:lnTo>
                <a:lnTo>
                  <a:pt x="2785034" y="1407947"/>
                </a:lnTo>
                <a:lnTo>
                  <a:pt x="2816238" y="1407947"/>
                </a:lnTo>
                <a:lnTo>
                  <a:pt x="2816238" y="1439151"/>
                </a:lnTo>
                <a:lnTo>
                  <a:pt x="2847785" y="1439151"/>
                </a:lnTo>
                <a:lnTo>
                  <a:pt x="2847785" y="1407947"/>
                </a:lnTo>
                <a:lnTo>
                  <a:pt x="2878988" y="1407947"/>
                </a:lnTo>
                <a:lnTo>
                  <a:pt x="2878988" y="1376401"/>
                </a:lnTo>
                <a:lnTo>
                  <a:pt x="2847785" y="1376401"/>
                </a:lnTo>
                <a:lnTo>
                  <a:pt x="2847785" y="1345197"/>
                </a:lnTo>
                <a:lnTo>
                  <a:pt x="2816238" y="1345197"/>
                </a:lnTo>
                <a:close/>
                <a:moveTo>
                  <a:pt x="2267255" y="1069505"/>
                </a:moveTo>
                <a:lnTo>
                  <a:pt x="2267255" y="1101738"/>
                </a:lnTo>
                <a:lnTo>
                  <a:pt x="2235022" y="1101738"/>
                </a:lnTo>
                <a:lnTo>
                  <a:pt x="2235022" y="1133970"/>
                </a:lnTo>
                <a:lnTo>
                  <a:pt x="2267255" y="1133970"/>
                </a:lnTo>
                <a:lnTo>
                  <a:pt x="2267255" y="1166203"/>
                </a:lnTo>
                <a:lnTo>
                  <a:pt x="2299487" y="1166203"/>
                </a:lnTo>
                <a:lnTo>
                  <a:pt x="2299487" y="1133970"/>
                </a:lnTo>
                <a:lnTo>
                  <a:pt x="2331720" y="1133970"/>
                </a:lnTo>
                <a:lnTo>
                  <a:pt x="2331720" y="1101738"/>
                </a:lnTo>
                <a:lnTo>
                  <a:pt x="2299487" y="1101738"/>
                </a:lnTo>
                <a:lnTo>
                  <a:pt x="2299487" y="1069505"/>
                </a:lnTo>
                <a:lnTo>
                  <a:pt x="2267255" y="1069505"/>
                </a:lnTo>
                <a:close/>
                <a:moveTo>
                  <a:pt x="2541575" y="1343825"/>
                </a:moveTo>
                <a:lnTo>
                  <a:pt x="2541575" y="1376058"/>
                </a:lnTo>
                <a:lnTo>
                  <a:pt x="2509342" y="1376058"/>
                </a:lnTo>
                <a:lnTo>
                  <a:pt x="2509342" y="1408290"/>
                </a:lnTo>
                <a:lnTo>
                  <a:pt x="2541575" y="1408290"/>
                </a:lnTo>
                <a:lnTo>
                  <a:pt x="2541575" y="1440523"/>
                </a:lnTo>
                <a:lnTo>
                  <a:pt x="2573807" y="1440523"/>
                </a:lnTo>
                <a:lnTo>
                  <a:pt x="2573807" y="1408290"/>
                </a:lnTo>
                <a:lnTo>
                  <a:pt x="2606040" y="1408290"/>
                </a:lnTo>
                <a:lnTo>
                  <a:pt x="2606040" y="1376058"/>
                </a:lnTo>
                <a:lnTo>
                  <a:pt x="2573807" y="1376058"/>
                </a:lnTo>
                <a:lnTo>
                  <a:pt x="2573807" y="1343825"/>
                </a:lnTo>
                <a:lnTo>
                  <a:pt x="2541575" y="1343825"/>
                </a:lnTo>
                <a:close/>
                <a:moveTo>
                  <a:pt x="2678735" y="1343825"/>
                </a:moveTo>
                <a:lnTo>
                  <a:pt x="2678735" y="1376058"/>
                </a:lnTo>
                <a:lnTo>
                  <a:pt x="2646502" y="1376058"/>
                </a:lnTo>
                <a:lnTo>
                  <a:pt x="2646502" y="1408290"/>
                </a:lnTo>
                <a:lnTo>
                  <a:pt x="2678735" y="1408290"/>
                </a:lnTo>
                <a:lnTo>
                  <a:pt x="2678735" y="1440523"/>
                </a:lnTo>
                <a:lnTo>
                  <a:pt x="2710967" y="1440523"/>
                </a:lnTo>
                <a:lnTo>
                  <a:pt x="2710967" y="1408290"/>
                </a:lnTo>
                <a:lnTo>
                  <a:pt x="2743200" y="1408290"/>
                </a:lnTo>
                <a:lnTo>
                  <a:pt x="2743200" y="1376058"/>
                </a:lnTo>
                <a:lnTo>
                  <a:pt x="2710967" y="1376058"/>
                </a:lnTo>
                <a:lnTo>
                  <a:pt x="2710967" y="1343825"/>
                </a:lnTo>
                <a:lnTo>
                  <a:pt x="2678735" y="1343825"/>
                </a:lnTo>
                <a:close/>
                <a:moveTo>
                  <a:pt x="2747315" y="1480985"/>
                </a:moveTo>
                <a:lnTo>
                  <a:pt x="2747315" y="1513218"/>
                </a:lnTo>
                <a:lnTo>
                  <a:pt x="2715082" y="1513218"/>
                </a:lnTo>
                <a:lnTo>
                  <a:pt x="2715082" y="1545450"/>
                </a:lnTo>
                <a:lnTo>
                  <a:pt x="2747315" y="1545450"/>
                </a:lnTo>
                <a:lnTo>
                  <a:pt x="2747315" y="1577683"/>
                </a:lnTo>
                <a:lnTo>
                  <a:pt x="2779547" y="1577683"/>
                </a:lnTo>
                <a:lnTo>
                  <a:pt x="2779547" y="1545450"/>
                </a:lnTo>
                <a:lnTo>
                  <a:pt x="2811780" y="1545450"/>
                </a:lnTo>
                <a:lnTo>
                  <a:pt x="2811780" y="1513218"/>
                </a:lnTo>
                <a:lnTo>
                  <a:pt x="2779547" y="1513218"/>
                </a:lnTo>
                <a:lnTo>
                  <a:pt x="2779547" y="1480985"/>
                </a:lnTo>
                <a:lnTo>
                  <a:pt x="2747315" y="1480985"/>
                </a:lnTo>
                <a:close/>
                <a:moveTo>
                  <a:pt x="2610155" y="1206665"/>
                </a:moveTo>
                <a:lnTo>
                  <a:pt x="2610155" y="1238898"/>
                </a:lnTo>
                <a:lnTo>
                  <a:pt x="2577922" y="1238898"/>
                </a:lnTo>
                <a:lnTo>
                  <a:pt x="2577922" y="1271130"/>
                </a:lnTo>
                <a:lnTo>
                  <a:pt x="2610155" y="1271130"/>
                </a:lnTo>
                <a:lnTo>
                  <a:pt x="2610155" y="1303363"/>
                </a:lnTo>
                <a:lnTo>
                  <a:pt x="2642387" y="1303363"/>
                </a:lnTo>
                <a:lnTo>
                  <a:pt x="2642387" y="1271130"/>
                </a:lnTo>
                <a:lnTo>
                  <a:pt x="2674620" y="1271130"/>
                </a:lnTo>
                <a:lnTo>
                  <a:pt x="2674620" y="1238898"/>
                </a:lnTo>
                <a:lnTo>
                  <a:pt x="2642387" y="1238898"/>
                </a:lnTo>
                <a:lnTo>
                  <a:pt x="2642387" y="1206665"/>
                </a:lnTo>
                <a:lnTo>
                  <a:pt x="2610155" y="1206665"/>
                </a:lnTo>
                <a:close/>
                <a:moveTo>
                  <a:pt x="2025167" y="2537803"/>
                </a:moveTo>
                <a:lnTo>
                  <a:pt x="2025167" y="2505570"/>
                </a:lnTo>
                <a:lnTo>
                  <a:pt x="2057400" y="2505570"/>
                </a:lnTo>
                <a:lnTo>
                  <a:pt x="2057400" y="2473338"/>
                </a:lnTo>
                <a:lnTo>
                  <a:pt x="2025167" y="2473338"/>
                </a:lnTo>
                <a:lnTo>
                  <a:pt x="2025167" y="2441105"/>
                </a:lnTo>
                <a:lnTo>
                  <a:pt x="1992935" y="2441105"/>
                </a:lnTo>
                <a:lnTo>
                  <a:pt x="1992935" y="2473338"/>
                </a:lnTo>
                <a:lnTo>
                  <a:pt x="1960702" y="2473338"/>
                </a:lnTo>
                <a:lnTo>
                  <a:pt x="1960702" y="2505570"/>
                </a:lnTo>
                <a:lnTo>
                  <a:pt x="1992935" y="2505570"/>
                </a:lnTo>
                <a:lnTo>
                  <a:pt x="1992935" y="2537803"/>
                </a:lnTo>
                <a:lnTo>
                  <a:pt x="2025167" y="2537803"/>
                </a:lnTo>
                <a:close/>
                <a:moveTo>
                  <a:pt x="1819427" y="2400643"/>
                </a:moveTo>
                <a:lnTo>
                  <a:pt x="1819427" y="2368410"/>
                </a:lnTo>
                <a:lnTo>
                  <a:pt x="1851660" y="2368410"/>
                </a:lnTo>
                <a:lnTo>
                  <a:pt x="1851660" y="2336178"/>
                </a:lnTo>
                <a:lnTo>
                  <a:pt x="1819427" y="2336178"/>
                </a:lnTo>
                <a:lnTo>
                  <a:pt x="1819427" y="2303945"/>
                </a:lnTo>
                <a:lnTo>
                  <a:pt x="1787195" y="2303945"/>
                </a:lnTo>
                <a:lnTo>
                  <a:pt x="1787195" y="2336178"/>
                </a:lnTo>
                <a:lnTo>
                  <a:pt x="1754962" y="2336178"/>
                </a:lnTo>
                <a:lnTo>
                  <a:pt x="1754962" y="2368410"/>
                </a:lnTo>
                <a:lnTo>
                  <a:pt x="1787195" y="2368410"/>
                </a:lnTo>
                <a:lnTo>
                  <a:pt x="1787195" y="2400643"/>
                </a:lnTo>
                <a:lnTo>
                  <a:pt x="1819427" y="2400643"/>
                </a:lnTo>
                <a:close/>
                <a:moveTo>
                  <a:pt x="2710967" y="2263483"/>
                </a:moveTo>
                <a:lnTo>
                  <a:pt x="2710967" y="2231250"/>
                </a:lnTo>
                <a:lnTo>
                  <a:pt x="2743200" y="2231250"/>
                </a:lnTo>
                <a:lnTo>
                  <a:pt x="2743200" y="2199018"/>
                </a:lnTo>
                <a:lnTo>
                  <a:pt x="2710967" y="2199018"/>
                </a:lnTo>
                <a:lnTo>
                  <a:pt x="2710967" y="2166785"/>
                </a:lnTo>
                <a:lnTo>
                  <a:pt x="2678735" y="2166785"/>
                </a:lnTo>
                <a:lnTo>
                  <a:pt x="2678735" y="2199018"/>
                </a:lnTo>
                <a:lnTo>
                  <a:pt x="2646502" y="2199018"/>
                </a:lnTo>
                <a:lnTo>
                  <a:pt x="2646502" y="2231250"/>
                </a:lnTo>
                <a:lnTo>
                  <a:pt x="2678735" y="2231250"/>
                </a:lnTo>
                <a:lnTo>
                  <a:pt x="2678735" y="2263483"/>
                </a:lnTo>
                <a:lnTo>
                  <a:pt x="2710967" y="2263483"/>
                </a:lnTo>
                <a:close/>
                <a:moveTo>
                  <a:pt x="1956587" y="2400643"/>
                </a:moveTo>
                <a:lnTo>
                  <a:pt x="1956587" y="2368410"/>
                </a:lnTo>
                <a:lnTo>
                  <a:pt x="1988820" y="2368410"/>
                </a:lnTo>
                <a:lnTo>
                  <a:pt x="1988820" y="2336178"/>
                </a:lnTo>
                <a:lnTo>
                  <a:pt x="1956587" y="2336178"/>
                </a:lnTo>
                <a:lnTo>
                  <a:pt x="1956587" y="2303945"/>
                </a:lnTo>
                <a:lnTo>
                  <a:pt x="1924355" y="2303945"/>
                </a:lnTo>
                <a:lnTo>
                  <a:pt x="1924355" y="2336178"/>
                </a:lnTo>
                <a:lnTo>
                  <a:pt x="1892122" y="2336178"/>
                </a:lnTo>
                <a:lnTo>
                  <a:pt x="1892122" y="2368410"/>
                </a:lnTo>
                <a:lnTo>
                  <a:pt x="1924355" y="2368410"/>
                </a:lnTo>
                <a:lnTo>
                  <a:pt x="1924355" y="2400643"/>
                </a:lnTo>
                <a:lnTo>
                  <a:pt x="1956587" y="2400643"/>
                </a:lnTo>
                <a:close/>
                <a:moveTo>
                  <a:pt x="1750847" y="2537803"/>
                </a:moveTo>
                <a:lnTo>
                  <a:pt x="1750847" y="2505570"/>
                </a:lnTo>
                <a:lnTo>
                  <a:pt x="1783080" y="2505570"/>
                </a:lnTo>
                <a:lnTo>
                  <a:pt x="1783080" y="2473338"/>
                </a:lnTo>
                <a:lnTo>
                  <a:pt x="1750847" y="2473338"/>
                </a:lnTo>
                <a:lnTo>
                  <a:pt x="1750847" y="2441105"/>
                </a:lnTo>
                <a:lnTo>
                  <a:pt x="1718615" y="2441105"/>
                </a:lnTo>
                <a:lnTo>
                  <a:pt x="1718615" y="2473338"/>
                </a:lnTo>
                <a:lnTo>
                  <a:pt x="1686382" y="2473338"/>
                </a:lnTo>
                <a:lnTo>
                  <a:pt x="1686382" y="2505570"/>
                </a:lnTo>
                <a:lnTo>
                  <a:pt x="1718615" y="2505570"/>
                </a:lnTo>
                <a:lnTo>
                  <a:pt x="1718615" y="2537803"/>
                </a:lnTo>
                <a:lnTo>
                  <a:pt x="1750847" y="2537803"/>
                </a:lnTo>
                <a:close/>
                <a:moveTo>
                  <a:pt x="1476527" y="2263483"/>
                </a:moveTo>
                <a:lnTo>
                  <a:pt x="1476527" y="2231250"/>
                </a:lnTo>
                <a:lnTo>
                  <a:pt x="1508760" y="2231250"/>
                </a:lnTo>
                <a:lnTo>
                  <a:pt x="1508760" y="2199018"/>
                </a:lnTo>
                <a:lnTo>
                  <a:pt x="1476527" y="2199018"/>
                </a:lnTo>
                <a:lnTo>
                  <a:pt x="1476527" y="2166785"/>
                </a:lnTo>
                <a:lnTo>
                  <a:pt x="1444295" y="2166785"/>
                </a:lnTo>
                <a:lnTo>
                  <a:pt x="1444295" y="2199018"/>
                </a:lnTo>
                <a:lnTo>
                  <a:pt x="1412062" y="2199018"/>
                </a:lnTo>
                <a:lnTo>
                  <a:pt x="1412062" y="2231250"/>
                </a:lnTo>
                <a:lnTo>
                  <a:pt x="1444295" y="2231250"/>
                </a:lnTo>
                <a:lnTo>
                  <a:pt x="1444295" y="2263483"/>
                </a:lnTo>
                <a:lnTo>
                  <a:pt x="1476527" y="2263483"/>
                </a:lnTo>
                <a:close/>
                <a:moveTo>
                  <a:pt x="1545107" y="2400643"/>
                </a:moveTo>
                <a:lnTo>
                  <a:pt x="1545107" y="2368410"/>
                </a:lnTo>
                <a:lnTo>
                  <a:pt x="1577340" y="2368410"/>
                </a:lnTo>
                <a:lnTo>
                  <a:pt x="1577340" y="2336178"/>
                </a:lnTo>
                <a:lnTo>
                  <a:pt x="1545107" y="2336178"/>
                </a:lnTo>
                <a:lnTo>
                  <a:pt x="1545107" y="2303945"/>
                </a:lnTo>
                <a:lnTo>
                  <a:pt x="1512875" y="2303945"/>
                </a:lnTo>
                <a:lnTo>
                  <a:pt x="1512875" y="2336178"/>
                </a:lnTo>
                <a:lnTo>
                  <a:pt x="1480642" y="2336178"/>
                </a:lnTo>
                <a:lnTo>
                  <a:pt x="1480642" y="2368410"/>
                </a:lnTo>
                <a:lnTo>
                  <a:pt x="1512875" y="2368410"/>
                </a:lnTo>
                <a:lnTo>
                  <a:pt x="1512875" y="2400643"/>
                </a:lnTo>
                <a:lnTo>
                  <a:pt x="1545107" y="2400643"/>
                </a:lnTo>
                <a:close/>
                <a:moveTo>
                  <a:pt x="1407947" y="2400643"/>
                </a:moveTo>
                <a:lnTo>
                  <a:pt x="1407947" y="2368410"/>
                </a:lnTo>
                <a:lnTo>
                  <a:pt x="1440180" y="2368410"/>
                </a:lnTo>
                <a:lnTo>
                  <a:pt x="1440180" y="2336178"/>
                </a:lnTo>
                <a:lnTo>
                  <a:pt x="1407947" y="2336178"/>
                </a:lnTo>
                <a:lnTo>
                  <a:pt x="1407947" y="2303945"/>
                </a:lnTo>
                <a:lnTo>
                  <a:pt x="1375715" y="2303945"/>
                </a:lnTo>
                <a:lnTo>
                  <a:pt x="1375715" y="2336178"/>
                </a:lnTo>
                <a:lnTo>
                  <a:pt x="1343482" y="2336178"/>
                </a:lnTo>
                <a:lnTo>
                  <a:pt x="1343482" y="2368410"/>
                </a:lnTo>
                <a:lnTo>
                  <a:pt x="1375715" y="2368410"/>
                </a:lnTo>
                <a:lnTo>
                  <a:pt x="1375715" y="2400643"/>
                </a:lnTo>
                <a:lnTo>
                  <a:pt x="1407947" y="2400643"/>
                </a:lnTo>
                <a:close/>
                <a:moveTo>
                  <a:pt x="1613687" y="2537803"/>
                </a:moveTo>
                <a:lnTo>
                  <a:pt x="1613687" y="2505570"/>
                </a:lnTo>
                <a:lnTo>
                  <a:pt x="1645920" y="2505570"/>
                </a:lnTo>
                <a:lnTo>
                  <a:pt x="1645920" y="2473338"/>
                </a:lnTo>
                <a:lnTo>
                  <a:pt x="1613687" y="2473338"/>
                </a:lnTo>
                <a:lnTo>
                  <a:pt x="1613687" y="2441105"/>
                </a:lnTo>
                <a:lnTo>
                  <a:pt x="1581455" y="2441105"/>
                </a:lnTo>
                <a:lnTo>
                  <a:pt x="1581455" y="2473338"/>
                </a:lnTo>
                <a:lnTo>
                  <a:pt x="1549222" y="2473338"/>
                </a:lnTo>
                <a:lnTo>
                  <a:pt x="1549222" y="2505570"/>
                </a:lnTo>
                <a:lnTo>
                  <a:pt x="1581455" y="2505570"/>
                </a:lnTo>
                <a:lnTo>
                  <a:pt x="1581455" y="2537803"/>
                </a:lnTo>
                <a:lnTo>
                  <a:pt x="1613687" y="2537803"/>
                </a:lnTo>
                <a:close/>
                <a:moveTo>
                  <a:pt x="1682267" y="2400643"/>
                </a:moveTo>
                <a:lnTo>
                  <a:pt x="1682267" y="2368410"/>
                </a:lnTo>
                <a:lnTo>
                  <a:pt x="1714500" y="2368410"/>
                </a:lnTo>
                <a:lnTo>
                  <a:pt x="1714500" y="2336178"/>
                </a:lnTo>
                <a:lnTo>
                  <a:pt x="1682267" y="2336178"/>
                </a:lnTo>
                <a:lnTo>
                  <a:pt x="1682267" y="2303945"/>
                </a:lnTo>
                <a:lnTo>
                  <a:pt x="1650035" y="2303945"/>
                </a:lnTo>
                <a:lnTo>
                  <a:pt x="1650035" y="2336178"/>
                </a:lnTo>
                <a:lnTo>
                  <a:pt x="1617802" y="2336178"/>
                </a:lnTo>
                <a:lnTo>
                  <a:pt x="1617802" y="2368410"/>
                </a:lnTo>
                <a:lnTo>
                  <a:pt x="1650035" y="2368410"/>
                </a:lnTo>
                <a:lnTo>
                  <a:pt x="1650035" y="2400643"/>
                </a:lnTo>
                <a:lnTo>
                  <a:pt x="1682267" y="2400643"/>
                </a:lnTo>
                <a:close/>
                <a:moveTo>
                  <a:pt x="1888007" y="2537803"/>
                </a:moveTo>
                <a:lnTo>
                  <a:pt x="1888007" y="2505570"/>
                </a:lnTo>
                <a:lnTo>
                  <a:pt x="1920240" y="2505570"/>
                </a:lnTo>
                <a:lnTo>
                  <a:pt x="1920240" y="2473338"/>
                </a:lnTo>
                <a:lnTo>
                  <a:pt x="1888007" y="2473338"/>
                </a:lnTo>
                <a:lnTo>
                  <a:pt x="1888007" y="2441105"/>
                </a:lnTo>
                <a:lnTo>
                  <a:pt x="1855775" y="2441105"/>
                </a:lnTo>
                <a:lnTo>
                  <a:pt x="1855775" y="2473338"/>
                </a:lnTo>
                <a:lnTo>
                  <a:pt x="1823542" y="2473338"/>
                </a:lnTo>
                <a:lnTo>
                  <a:pt x="1823542" y="2505570"/>
                </a:lnTo>
                <a:lnTo>
                  <a:pt x="1855775" y="2505570"/>
                </a:lnTo>
                <a:lnTo>
                  <a:pt x="1855775" y="2537803"/>
                </a:lnTo>
                <a:lnTo>
                  <a:pt x="1888007" y="2537803"/>
                </a:lnTo>
                <a:close/>
                <a:moveTo>
                  <a:pt x="2505227" y="2400643"/>
                </a:moveTo>
                <a:lnTo>
                  <a:pt x="2505227" y="2368410"/>
                </a:lnTo>
                <a:lnTo>
                  <a:pt x="2537460" y="2368410"/>
                </a:lnTo>
                <a:lnTo>
                  <a:pt x="2537460" y="2336178"/>
                </a:lnTo>
                <a:lnTo>
                  <a:pt x="2505227" y="2336178"/>
                </a:lnTo>
                <a:lnTo>
                  <a:pt x="2505227" y="2303945"/>
                </a:lnTo>
                <a:lnTo>
                  <a:pt x="2472995" y="2303945"/>
                </a:lnTo>
                <a:lnTo>
                  <a:pt x="2472995" y="2336178"/>
                </a:lnTo>
                <a:lnTo>
                  <a:pt x="2440762" y="2336178"/>
                </a:lnTo>
                <a:lnTo>
                  <a:pt x="2440762" y="2368410"/>
                </a:lnTo>
                <a:lnTo>
                  <a:pt x="2472995" y="2368410"/>
                </a:lnTo>
                <a:lnTo>
                  <a:pt x="2472995" y="2400643"/>
                </a:lnTo>
                <a:lnTo>
                  <a:pt x="2505227" y="2400643"/>
                </a:lnTo>
                <a:close/>
                <a:moveTo>
                  <a:pt x="2573807" y="2263483"/>
                </a:moveTo>
                <a:lnTo>
                  <a:pt x="2573807" y="2231250"/>
                </a:lnTo>
                <a:lnTo>
                  <a:pt x="2606040" y="2231250"/>
                </a:lnTo>
                <a:lnTo>
                  <a:pt x="2606040" y="2199018"/>
                </a:lnTo>
                <a:lnTo>
                  <a:pt x="2573807" y="2199018"/>
                </a:lnTo>
                <a:lnTo>
                  <a:pt x="2573807" y="2166785"/>
                </a:lnTo>
                <a:lnTo>
                  <a:pt x="2541575" y="2166785"/>
                </a:lnTo>
                <a:lnTo>
                  <a:pt x="2541575" y="2199018"/>
                </a:lnTo>
                <a:lnTo>
                  <a:pt x="2509342" y="2199018"/>
                </a:lnTo>
                <a:lnTo>
                  <a:pt x="2509342" y="2231250"/>
                </a:lnTo>
                <a:lnTo>
                  <a:pt x="2541575" y="2231250"/>
                </a:lnTo>
                <a:lnTo>
                  <a:pt x="2541575" y="2263483"/>
                </a:lnTo>
                <a:lnTo>
                  <a:pt x="2573807" y="2263483"/>
                </a:lnTo>
                <a:close/>
                <a:moveTo>
                  <a:pt x="2642387" y="2400643"/>
                </a:moveTo>
                <a:lnTo>
                  <a:pt x="2642387" y="2368410"/>
                </a:lnTo>
                <a:lnTo>
                  <a:pt x="2674620" y="2368410"/>
                </a:lnTo>
                <a:lnTo>
                  <a:pt x="2674620" y="2336178"/>
                </a:lnTo>
                <a:lnTo>
                  <a:pt x="2642387" y="2336178"/>
                </a:lnTo>
                <a:lnTo>
                  <a:pt x="2642387" y="2303945"/>
                </a:lnTo>
                <a:lnTo>
                  <a:pt x="2610155" y="2303945"/>
                </a:lnTo>
                <a:lnTo>
                  <a:pt x="2610155" y="2336178"/>
                </a:lnTo>
                <a:lnTo>
                  <a:pt x="2577922" y="2336178"/>
                </a:lnTo>
                <a:lnTo>
                  <a:pt x="2577922" y="2368410"/>
                </a:lnTo>
                <a:lnTo>
                  <a:pt x="2610155" y="2368410"/>
                </a:lnTo>
                <a:lnTo>
                  <a:pt x="2610155" y="2400643"/>
                </a:lnTo>
                <a:lnTo>
                  <a:pt x="2642387" y="2400643"/>
                </a:lnTo>
                <a:close/>
                <a:moveTo>
                  <a:pt x="2436647" y="2537803"/>
                </a:moveTo>
                <a:lnTo>
                  <a:pt x="2436647" y="2505570"/>
                </a:lnTo>
                <a:lnTo>
                  <a:pt x="2468880" y="2505570"/>
                </a:lnTo>
                <a:lnTo>
                  <a:pt x="2468880" y="2473338"/>
                </a:lnTo>
                <a:lnTo>
                  <a:pt x="2436647" y="2473338"/>
                </a:lnTo>
                <a:lnTo>
                  <a:pt x="2436647" y="2441105"/>
                </a:lnTo>
                <a:lnTo>
                  <a:pt x="2404415" y="2441105"/>
                </a:lnTo>
                <a:lnTo>
                  <a:pt x="2404415" y="2473338"/>
                </a:lnTo>
                <a:lnTo>
                  <a:pt x="2372182" y="2473338"/>
                </a:lnTo>
                <a:lnTo>
                  <a:pt x="2372182" y="2505570"/>
                </a:lnTo>
                <a:lnTo>
                  <a:pt x="2404415" y="2505570"/>
                </a:lnTo>
                <a:lnTo>
                  <a:pt x="2404415" y="2537803"/>
                </a:lnTo>
                <a:lnTo>
                  <a:pt x="2436647" y="2537803"/>
                </a:lnTo>
                <a:close/>
                <a:moveTo>
                  <a:pt x="2299487" y="2537803"/>
                </a:moveTo>
                <a:lnTo>
                  <a:pt x="2299487" y="2505570"/>
                </a:lnTo>
                <a:lnTo>
                  <a:pt x="2331720" y="2505570"/>
                </a:lnTo>
                <a:lnTo>
                  <a:pt x="2331720" y="2473338"/>
                </a:lnTo>
                <a:lnTo>
                  <a:pt x="2299487" y="2473338"/>
                </a:lnTo>
                <a:lnTo>
                  <a:pt x="2299487" y="2441105"/>
                </a:lnTo>
                <a:lnTo>
                  <a:pt x="2267255" y="2441105"/>
                </a:lnTo>
                <a:lnTo>
                  <a:pt x="2267255" y="2473338"/>
                </a:lnTo>
                <a:lnTo>
                  <a:pt x="2235022" y="2473338"/>
                </a:lnTo>
                <a:lnTo>
                  <a:pt x="2235022" y="2505570"/>
                </a:lnTo>
                <a:lnTo>
                  <a:pt x="2267255" y="2505570"/>
                </a:lnTo>
                <a:lnTo>
                  <a:pt x="2267255" y="2537803"/>
                </a:lnTo>
                <a:lnTo>
                  <a:pt x="2299487" y="2537803"/>
                </a:lnTo>
                <a:close/>
                <a:moveTo>
                  <a:pt x="2230907" y="2400643"/>
                </a:moveTo>
                <a:lnTo>
                  <a:pt x="2230907" y="2368410"/>
                </a:lnTo>
                <a:lnTo>
                  <a:pt x="2263140" y="2368410"/>
                </a:lnTo>
                <a:lnTo>
                  <a:pt x="2263140" y="2336178"/>
                </a:lnTo>
                <a:lnTo>
                  <a:pt x="2230907" y="2336178"/>
                </a:lnTo>
                <a:lnTo>
                  <a:pt x="2230907" y="2303945"/>
                </a:lnTo>
                <a:lnTo>
                  <a:pt x="2198675" y="2303945"/>
                </a:lnTo>
                <a:lnTo>
                  <a:pt x="2198675" y="2336178"/>
                </a:lnTo>
                <a:lnTo>
                  <a:pt x="2166442" y="2336178"/>
                </a:lnTo>
                <a:lnTo>
                  <a:pt x="2166442" y="2368410"/>
                </a:lnTo>
                <a:lnTo>
                  <a:pt x="2198675" y="2368410"/>
                </a:lnTo>
                <a:lnTo>
                  <a:pt x="2198675" y="2400643"/>
                </a:lnTo>
                <a:lnTo>
                  <a:pt x="2230907" y="2400643"/>
                </a:lnTo>
                <a:close/>
                <a:moveTo>
                  <a:pt x="2162327" y="2537803"/>
                </a:moveTo>
                <a:lnTo>
                  <a:pt x="2162327" y="2505570"/>
                </a:lnTo>
                <a:lnTo>
                  <a:pt x="2194560" y="2505570"/>
                </a:lnTo>
                <a:lnTo>
                  <a:pt x="2194560" y="2473338"/>
                </a:lnTo>
                <a:lnTo>
                  <a:pt x="2162327" y="2473338"/>
                </a:lnTo>
                <a:lnTo>
                  <a:pt x="2162327" y="2441105"/>
                </a:lnTo>
                <a:lnTo>
                  <a:pt x="2130095" y="2441105"/>
                </a:lnTo>
                <a:lnTo>
                  <a:pt x="2130095" y="2473338"/>
                </a:lnTo>
                <a:lnTo>
                  <a:pt x="2097862" y="2473338"/>
                </a:lnTo>
                <a:lnTo>
                  <a:pt x="2097862" y="2505570"/>
                </a:lnTo>
                <a:lnTo>
                  <a:pt x="2130095" y="2505570"/>
                </a:lnTo>
                <a:lnTo>
                  <a:pt x="2130095" y="2537803"/>
                </a:lnTo>
                <a:lnTo>
                  <a:pt x="2162327" y="2537803"/>
                </a:lnTo>
                <a:close/>
                <a:moveTo>
                  <a:pt x="2368067" y="2400643"/>
                </a:moveTo>
                <a:lnTo>
                  <a:pt x="2368067" y="2368410"/>
                </a:lnTo>
                <a:lnTo>
                  <a:pt x="2400300" y="2368410"/>
                </a:lnTo>
                <a:lnTo>
                  <a:pt x="2400300" y="2336178"/>
                </a:lnTo>
                <a:lnTo>
                  <a:pt x="2368067" y="2336178"/>
                </a:lnTo>
                <a:lnTo>
                  <a:pt x="2368067" y="2303945"/>
                </a:lnTo>
                <a:lnTo>
                  <a:pt x="2335835" y="2303945"/>
                </a:lnTo>
                <a:lnTo>
                  <a:pt x="2335835" y="2336178"/>
                </a:lnTo>
                <a:lnTo>
                  <a:pt x="2303602" y="2336178"/>
                </a:lnTo>
                <a:lnTo>
                  <a:pt x="2303602" y="2368410"/>
                </a:lnTo>
                <a:lnTo>
                  <a:pt x="2335835" y="2368410"/>
                </a:lnTo>
                <a:lnTo>
                  <a:pt x="2335835" y="2400643"/>
                </a:lnTo>
                <a:lnTo>
                  <a:pt x="2368067" y="2400643"/>
                </a:lnTo>
                <a:close/>
                <a:moveTo>
                  <a:pt x="2093747" y="2400643"/>
                </a:moveTo>
                <a:lnTo>
                  <a:pt x="2093747" y="2368410"/>
                </a:lnTo>
                <a:lnTo>
                  <a:pt x="2125980" y="2368410"/>
                </a:lnTo>
                <a:lnTo>
                  <a:pt x="2125980" y="2336178"/>
                </a:lnTo>
                <a:lnTo>
                  <a:pt x="2093747" y="2336178"/>
                </a:lnTo>
                <a:lnTo>
                  <a:pt x="2093747" y="2303945"/>
                </a:lnTo>
                <a:lnTo>
                  <a:pt x="2061515" y="2303945"/>
                </a:lnTo>
                <a:lnTo>
                  <a:pt x="2061515" y="2336178"/>
                </a:lnTo>
                <a:lnTo>
                  <a:pt x="2029282" y="2336178"/>
                </a:lnTo>
                <a:lnTo>
                  <a:pt x="2029282" y="2368410"/>
                </a:lnTo>
                <a:lnTo>
                  <a:pt x="2061515" y="2368410"/>
                </a:lnTo>
                <a:lnTo>
                  <a:pt x="2061515" y="2400643"/>
                </a:lnTo>
                <a:lnTo>
                  <a:pt x="2093747" y="2400643"/>
                </a:lnTo>
                <a:close/>
                <a:moveTo>
                  <a:pt x="897026" y="1347597"/>
                </a:moveTo>
                <a:lnTo>
                  <a:pt x="897026" y="1377429"/>
                </a:lnTo>
                <a:lnTo>
                  <a:pt x="867194" y="1377429"/>
                </a:lnTo>
                <a:lnTo>
                  <a:pt x="867194" y="1406919"/>
                </a:lnTo>
                <a:lnTo>
                  <a:pt x="897026" y="1406919"/>
                </a:lnTo>
                <a:lnTo>
                  <a:pt x="897026" y="1436751"/>
                </a:lnTo>
                <a:lnTo>
                  <a:pt x="926516" y="1436751"/>
                </a:lnTo>
                <a:lnTo>
                  <a:pt x="926516" y="1406919"/>
                </a:lnTo>
                <a:lnTo>
                  <a:pt x="956348" y="1406919"/>
                </a:lnTo>
                <a:lnTo>
                  <a:pt x="956348" y="1377429"/>
                </a:lnTo>
                <a:lnTo>
                  <a:pt x="926516" y="1377429"/>
                </a:lnTo>
                <a:lnTo>
                  <a:pt x="926516" y="1347597"/>
                </a:lnTo>
                <a:lnTo>
                  <a:pt x="897026" y="1347597"/>
                </a:lnTo>
                <a:close/>
                <a:moveTo>
                  <a:pt x="1131570" y="2943111"/>
                </a:moveTo>
                <a:lnTo>
                  <a:pt x="1131570" y="2914993"/>
                </a:lnTo>
                <a:lnTo>
                  <a:pt x="1159688" y="2914993"/>
                </a:lnTo>
                <a:lnTo>
                  <a:pt x="1159688" y="2886875"/>
                </a:lnTo>
                <a:lnTo>
                  <a:pt x="1131570" y="2886875"/>
                </a:lnTo>
                <a:lnTo>
                  <a:pt x="1131570" y="2858757"/>
                </a:lnTo>
                <a:lnTo>
                  <a:pt x="1103452" y="2858757"/>
                </a:lnTo>
                <a:lnTo>
                  <a:pt x="1103452" y="2886875"/>
                </a:lnTo>
                <a:lnTo>
                  <a:pt x="1075334" y="2886875"/>
                </a:lnTo>
                <a:lnTo>
                  <a:pt x="1075334" y="2914993"/>
                </a:lnTo>
                <a:lnTo>
                  <a:pt x="1103452" y="2914993"/>
                </a:lnTo>
                <a:lnTo>
                  <a:pt x="1103452" y="2943111"/>
                </a:lnTo>
                <a:lnTo>
                  <a:pt x="1131570" y="2943111"/>
                </a:lnTo>
                <a:close/>
                <a:moveTo>
                  <a:pt x="1061618" y="3076156"/>
                </a:moveTo>
                <a:lnTo>
                  <a:pt x="1061618" y="3050781"/>
                </a:lnTo>
                <a:lnTo>
                  <a:pt x="1086993" y="3050781"/>
                </a:lnTo>
                <a:lnTo>
                  <a:pt x="1086993" y="3025407"/>
                </a:lnTo>
                <a:lnTo>
                  <a:pt x="1061618" y="3025407"/>
                </a:lnTo>
                <a:lnTo>
                  <a:pt x="1061618" y="3000032"/>
                </a:lnTo>
                <a:lnTo>
                  <a:pt x="1036244" y="3000032"/>
                </a:lnTo>
                <a:lnTo>
                  <a:pt x="1036244" y="3025407"/>
                </a:lnTo>
                <a:lnTo>
                  <a:pt x="1010869" y="3025407"/>
                </a:lnTo>
                <a:lnTo>
                  <a:pt x="1010869" y="3050781"/>
                </a:lnTo>
                <a:lnTo>
                  <a:pt x="1036244" y="3050781"/>
                </a:lnTo>
                <a:lnTo>
                  <a:pt x="1036244" y="3076156"/>
                </a:lnTo>
                <a:lnTo>
                  <a:pt x="1061618" y="3076156"/>
                </a:lnTo>
                <a:close/>
                <a:moveTo>
                  <a:pt x="650138" y="2527516"/>
                </a:moveTo>
                <a:lnTo>
                  <a:pt x="650138" y="2502141"/>
                </a:lnTo>
                <a:lnTo>
                  <a:pt x="675513" y="2502141"/>
                </a:lnTo>
                <a:lnTo>
                  <a:pt x="675513" y="2476767"/>
                </a:lnTo>
                <a:lnTo>
                  <a:pt x="650138" y="2476767"/>
                </a:lnTo>
                <a:lnTo>
                  <a:pt x="650138" y="2451392"/>
                </a:lnTo>
                <a:lnTo>
                  <a:pt x="624764" y="2451392"/>
                </a:lnTo>
                <a:lnTo>
                  <a:pt x="624764" y="2476767"/>
                </a:lnTo>
                <a:lnTo>
                  <a:pt x="599389" y="2476767"/>
                </a:lnTo>
                <a:lnTo>
                  <a:pt x="599389" y="2502141"/>
                </a:lnTo>
                <a:lnTo>
                  <a:pt x="624764" y="2502141"/>
                </a:lnTo>
                <a:lnTo>
                  <a:pt x="624764" y="2527516"/>
                </a:lnTo>
                <a:lnTo>
                  <a:pt x="650138" y="2527516"/>
                </a:lnTo>
                <a:close/>
                <a:moveTo>
                  <a:pt x="1267358" y="3213316"/>
                </a:moveTo>
                <a:lnTo>
                  <a:pt x="1267358" y="3187941"/>
                </a:lnTo>
                <a:lnTo>
                  <a:pt x="1292733" y="3187941"/>
                </a:lnTo>
                <a:lnTo>
                  <a:pt x="1292733" y="3162567"/>
                </a:lnTo>
                <a:lnTo>
                  <a:pt x="1267358" y="3162567"/>
                </a:lnTo>
                <a:lnTo>
                  <a:pt x="1267358" y="3137192"/>
                </a:lnTo>
                <a:lnTo>
                  <a:pt x="1241984" y="3137192"/>
                </a:lnTo>
                <a:lnTo>
                  <a:pt x="1241984" y="3162567"/>
                </a:lnTo>
                <a:lnTo>
                  <a:pt x="1216609" y="3162567"/>
                </a:lnTo>
                <a:lnTo>
                  <a:pt x="1216609" y="3187941"/>
                </a:lnTo>
                <a:lnTo>
                  <a:pt x="1241984" y="3187941"/>
                </a:lnTo>
                <a:lnTo>
                  <a:pt x="1241984" y="3213316"/>
                </a:lnTo>
                <a:lnTo>
                  <a:pt x="1267358" y="3213316"/>
                </a:lnTo>
                <a:close/>
                <a:moveTo>
                  <a:pt x="1337310" y="3080271"/>
                </a:moveTo>
                <a:lnTo>
                  <a:pt x="1337310" y="3052153"/>
                </a:lnTo>
                <a:lnTo>
                  <a:pt x="1365428" y="3052153"/>
                </a:lnTo>
                <a:lnTo>
                  <a:pt x="1365428" y="3024035"/>
                </a:lnTo>
                <a:lnTo>
                  <a:pt x="1337310" y="3024035"/>
                </a:lnTo>
                <a:lnTo>
                  <a:pt x="1337310" y="2995917"/>
                </a:lnTo>
                <a:lnTo>
                  <a:pt x="1309192" y="2995917"/>
                </a:lnTo>
                <a:lnTo>
                  <a:pt x="1309192" y="3024035"/>
                </a:lnTo>
                <a:lnTo>
                  <a:pt x="1281074" y="3024035"/>
                </a:lnTo>
                <a:lnTo>
                  <a:pt x="1281074" y="3052153"/>
                </a:lnTo>
                <a:lnTo>
                  <a:pt x="1309192" y="3052153"/>
                </a:lnTo>
                <a:lnTo>
                  <a:pt x="1309192" y="3080271"/>
                </a:lnTo>
                <a:lnTo>
                  <a:pt x="1337310" y="3080271"/>
                </a:lnTo>
                <a:close/>
                <a:moveTo>
                  <a:pt x="993381" y="2940368"/>
                </a:moveTo>
                <a:lnTo>
                  <a:pt x="993381" y="2913964"/>
                </a:lnTo>
                <a:lnTo>
                  <a:pt x="1019785" y="2913964"/>
                </a:lnTo>
                <a:lnTo>
                  <a:pt x="1019785" y="2887904"/>
                </a:lnTo>
                <a:lnTo>
                  <a:pt x="993381" y="2887904"/>
                </a:lnTo>
                <a:lnTo>
                  <a:pt x="993381" y="2861501"/>
                </a:lnTo>
                <a:lnTo>
                  <a:pt x="967321" y="2861501"/>
                </a:lnTo>
                <a:lnTo>
                  <a:pt x="967321" y="2887904"/>
                </a:lnTo>
                <a:lnTo>
                  <a:pt x="940918" y="2887904"/>
                </a:lnTo>
                <a:lnTo>
                  <a:pt x="940918" y="2913964"/>
                </a:lnTo>
                <a:lnTo>
                  <a:pt x="967321" y="2913964"/>
                </a:lnTo>
                <a:lnTo>
                  <a:pt x="967321" y="2940368"/>
                </a:lnTo>
                <a:lnTo>
                  <a:pt x="993381" y="2940368"/>
                </a:lnTo>
                <a:close/>
                <a:moveTo>
                  <a:pt x="786955" y="2801150"/>
                </a:moveTo>
                <a:lnTo>
                  <a:pt x="786955" y="2776118"/>
                </a:lnTo>
                <a:lnTo>
                  <a:pt x="811987" y="2776118"/>
                </a:lnTo>
                <a:lnTo>
                  <a:pt x="811987" y="2751430"/>
                </a:lnTo>
                <a:lnTo>
                  <a:pt x="786955" y="2751430"/>
                </a:lnTo>
                <a:lnTo>
                  <a:pt x="786955" y="2726398"/>
                </a:lnTo>
                <a:lnTo>
                  <a:pt x="762267" y="2726398"/>
                </a:lnTo>
                <a:lnTo>
                  <a:pt x="762267" y="2751430"/>
                </a:lnTo>
                <a:lnTo>
                  <a:pt x="737235" y="2751430"/>
                </a:lnTo>
                <a:lnTo>
                  <a:pt x="737235" y="2776118"/>
                </a:lnTo>
                <a:lnTo>
                  <a:pt x="762267" y="2776118"/>
                </a:lnTo>
                <a:lnTo>
                  <a:pt x="762267" y="2801150"/>
                </a:lnTo>
                <a:lnTo>
                  <a:pt x="786955" y="2801150"/>
                </a:lnTo>
                <a:close/>
                <a:moveTo>
                  <a:pt x="925487" y="2804579"/>
                </a:moveTo>
                <a:lnTo>
                  <a:pt x="925487" y="2777490"/>
                </a:lnTo>
                <a:lnTo>
                  <a:pt x="952576" y="2777490"/>
                </a:lnTo>
                <a:lnTo>
                  <a:pt x="952576" y="2750058"/>
                </a:lnTo>
                <a:lnTo>
                  <a:pt x="925487" y="2750058"/>
                </a:lnTo>
                <a:lnTo>
                  <a:pt x="925487" y="2722969"/>
                </a:lnTo>
                <a:lnTo>
                  <a:pt x="898055" y="2722969"/>
                </a:lnTo>
                <a:lnTo>
                  <a:pt x="898055" y="2750058"/>
                </a:lnTo>
                <a:lnTo>
                  <a:pt x="870966" y="2750058"/>
                </a:lnTo>
                <a:lnTo>
                  <a:pt x="870966" y="2777490"/>
                </a:lnTo>
                <a:lnTo>
                  <a:pt x="898055" y="2777490"/>
                </a:lnTo>
                <a:lnTo>
                  <a:pt x="898055" y="2804579"/>
                </a:lnTo>
                <a:lnTo>
                  <a:pt x="925487" y="2804579"/>
                </a:lnTo>
                <a:close/>
                <a:moveTo>
                  <a:pt x="718718" y="2664676"/>
                </a:moveTo>
                <a:lnTo>
                  <a:pt x="718718" y="2639301"/>
                </a:lnTo>
                <a:lnTo>
                  <a:pt x="744093" y="2639301"/>
                </a:lnTo>
                <a:lnTo>
                  <a:pt x="744093" y="2613927"/>
                </a:lnTo>
                <a:lnTo>
                  <a:pt x="718718" y="2613927"/>
                </a:lnTo>
                <a:lnTo>
                  <a:pt x="718718" y="2588552"/>
                </a:lnTo>
                <a:lnTo>
                  <a:pt x="693344" y="2588552"/>
                </a:lnTo>
                <a:lnTo>
                  <a:pt x="693344" y="2613927"/>
                </a:lnTo>
                <a:lnTo>
                  <a:pt x="667969" y="2613927"/>
                </a:lnTo>
                <a:lnTo>
                  <a:pt x="667969" y="2639301"/>
                </a:lnTo>
                <a:lnTo>
                  <a:pt x="693344" y="2639301"/>
                </a:lnTo>
                <a:lnTo>
                  <a:pt x="693344" y="2664676"/>
                </a:lnTo>
                <a:lnTo>
                  <a:pt x="718718" y="2664676"/>
                </a:lnTo>
                <a:close/>
                <a:moveTo>
                  <a:pt x="856907" y="2668105"/>
                </a:moveTo>
                <a:lnTo>
                  <a:pt x="856907" y="2640330"/>
                </a:lnTo>
                <a:lnTo>
                  <a:pt x="884682" y="2640330"/>
                </a:lnTo>
                <a:lnTo>
                  <a:pt x="884682" y="2612898"/>
                </a:lnTo>
                <a:lnTo>
                  <a:pt x="856907" y="2612898"/>
                </a:lnTo>
                <a:lnTo>
                  <a:pt x="856907" y="2585123"/>
                </a:lnTo>
                <a:lnTo>
                  <a:pt x="829475" y="2585123"/>
                </a:lnTo>
                <a:lnTo>
                  <a:pt x="829475" y="2612898"/>
                </a:lnTo>
                <a:lnTo>
                  <a:pt x="801700" y="2612898"/>
                </a:lnTo>
                <a:lnTo>
                  <a:pt x="801700" y="2640330"/>
                </a:lnTo>
                <a:lnTo>
                  <a:pt x="829475" y="2640330"/>
                </a:lnTo>
                <a:lnTo>
                  <a:pt x="829475" y="2668105"/>
                </a:lnTo>
                <a:lnTo>
                  <a:pt x="856907" y="2668105"/>
                </a:lnTo>
                <a:close/>
                <a:moveTo>
                  <a:pt x="1199464" y="3078213"/>
                </a:moveTo>
                <a:lnTo>
                  <a:pt x="1199464" y="3051467"/>
                </a:lnTo>
                <a:lnTo>
                  <a:pt x="1226210" y="3051467"/>
                </a:lnTo>
                <a:lnTo>
                  <a:pt x="1226210" y="3024721"/>
                </a:lnTo>
                <a:lnTo>
                  <a:pt x="1199464" y="3024721"/>
                </a:lnTo>
                <a:lnTo>
                  <a:pt x="1199464" y="2997975"/>
                </a:lnTo>
                <a:lnTo>
                  <a:pt x="1172718" y="2997975"/>
                </a:lnTo>
                <a:lnTo>
                  <a:pt x="1172718" y="3024721"/>
                </a:lnTo>
                <a:lnTo>
                  <a:pt x="1145972" y="3024721"/>
                </a:lnTo>
                <a:lnTo>
                  <a:pt x="1145972" y="3051467"/>
                </a:lnTo>
                <a:lnTo>
                  <a:pt x="1172718" y="3051467"/>
                </a:lnTo>
                <a:lnTo>
                  <a:pt x="1172718" y="3078213"/>
                </a:lnTo>
                <a:lnTo>
                  <a:pt x="1199464" y="3078213"/>
                </a:lnTo>
                <a:close/>
                <a:moveTo>
                  <a:pt x="1884921" y="3351505"/>
                </a:moveTo>
                <a:lnTo>
                  <a:pt x="1884921" y="3325444"/>
                </a:lnTo>
                <a:lnTo>
                  <a:pt x="1910982" y="3325444"/>
                </a:lnTo>
                <a:lnTo>
                  <a:pt x="1910982" y="3299384"/>
                </a:lnTo>
                <a:lnTo>
                  <a:pt x="1884921" y="3299384"/>
                </a:lnTo>
                <a:lnTo>
                  <a:pt x="1884921" y="3273323"/>
                </a:lnTo>
                <a:lnTo>
                  <a:pt x="1858861" y="3273323"/>
                </a:lnTo>
                <a:lnTo>
                  <a:pt x="1858861" y="3299384"/>
                </a:lnTo>
                <a:lnTo>
                  <a:pt x="1832800" y="3299384"/>
                </a:lnTo>
                <a:lnTo>
                  <a:pt x="1832800" y="3325444"/>
                </a:lnTo>
                <a:lnTo>
                  <a:pt x="1858861" y="3325444"/>
                </a:lnTo>
                <a:lnTo>
                  <a:pt x="1858861" y="3351505"/>
                </a:lnTo>
                <a:lnTo>
                  <a:pt x="1884921" y="3351505"/>
                </a:lnTo>
                <a:close/>
                <a:moveTo>
                  <a:pt x="2022081" y="3351505"/>
                </a:moveTo>
                <a:lnTo>
                  <a:pt x="2022081" y="3325444"/>
                </a:lnTo>
                <a:lnTo>
                  <a:pt x="2048142" y="3325444"/>
                </a:lnTo>
                <a:lnTo>
                  <a:pt x="2048142" y="3299384"/>
                </a:lnTo>
                <a:lnTo>
                  <a:pt x="2022081" y="3299384"/>
                </a:lnTo>
                <a:lnTo>
                  <a:pt x="2022081" y="3273323"/>
                </a:lnTo>
                <a:lnTo>
                  <a:pt x="1996021" y="3273323"/>
                </a:lnTo>
                <a:lnTo>
                  <a:pt x="1996021" y="3299384"/>
                </a:lnTo>
                <a:lnTo>
                  <a:pt x="1969960" y="3299384"/>
                </a:lnTo>
                <a:lnTo>
                  <a:pt x="1969960" y="3325444"/>
                </a:lnTo>
                <a:lnTo>
                  <a:pt x="1996021" y="3325444"/>
                </a:lnTo>
                <a:lnTo>
                  <a:pt x="1996021" y="3351505"/>
                </a:lnTo>
                <a:lnTo>
                  <a:pt x="2022081" y="3351505"/>
                </a:lnTo>
                <a:close/>
                <a:moveTo>
                  <a:pt x="1954873" y="3218117"/>
                </a:moveTo>
                <a:lnTo>
                  <a:pt x="1954873" y="3189656"/>
                </a:lnTo>
                <a:lnTo>
                  <a:pt x="1983334" y="3189656"/>
                </a:lnTo>
                <a:lnTo>
                  <a:pt x="1983334" y="3160852"/>
                </a:lnTo>
                <a:lnTo>
                  <a:pt x="1954873" y="3160852"/>
                </a:lnTo>
                <a:lnTo>
                  <a:pt x="1954873" y="3132392"/>
                </a:lnTo>
                <a:lnTo>
                  <a:pt x="1926069" y="3132392"/>
                </a:lnTo>
                <a:lnTo>
                  <a:pt x="1926069" y="3160852"/>
                </a:lnTo>
                <a:lnTo>
                  <a:pt x="1897609" y="3160852"/>
                </a:lnTo>
                <a:lnTo>
                  <a:pt x="1897609" y="3189656"/>
                </a:lnTo>
                <a:lnTo>
                  <a:pt x="1926069" y="3189656"/>
                </a:lnTo>
                <a:lnTo>
                  <a:pt x="1926069" y="3218117"/>
                </a:lnTo>
                <a:lnTo>
                  <a:pt x="1954873" y="3218117"/>
                </a:lnTo>
                <a:close/>
                <a:moveTo>
                  <a:pt x="1747761" y="3351162"/>
                </a:moveTo>
                <a:lnTo>
                  <a:pt x="1747761" y="3325444"/>
                </a:lnTo>
                <a:lnTo>
                  <a:pt x="1773479" y="3325444"/>
                </a:lnTo>
                <a:lnTo>
                  <a:pt x="1773479" y="3299384"/>
                </a:lnTo>
                <a:lnTo>
                  <a:pt x="1747761" y="3299384"/>
                </a:lnTo>
                <a:lnTo>
                  <a:pt x="1747761" y="3273666"/>
                </a:lnTo>
                <a:lnTo>
                  <a:pt x="1721701" y="3273666"/>
                </a:lnTo>
                <a:lnTo>
                  <a:pt x="1721701" y="3299384"/>
                </a:lnTo>
                <a:lnTo>
                  <a:pt x="1695983" y="3299384"/>
                </a:lnTo>
                <a:lnTo>
                  <a:pt x="1695983" y="3325444"/>
                </a:lnTo>
                <a:lnTo>
                  <a:pt x="1721701" y="3325444"/>
                </a:lnTo>
                <a:lnTo>
                  <a:pt x="1721701" y="3351162"/>
                </a:lnTo>
                <a:lnTo>
                  <a:pt x="1747761" y="3351162"/>
                </a:lnTo>
                <a:close/>
                <a:moveTo>
                  <a:pt x="1817370" y="3217774"/>
                </a:moveTo>
                <a:lnTo>
                  <a:pt x="1817370" y="3189313"/>
                </a:lnTo>
                <a:lnTo>
                  <a:pt x="1845831" y="3189313"/>
                </a:lnTo>
                <a:lnTo>
                  <a:pt x="1845831" y="3161195"/>
                </a:lnTo>
                <a:lnTo>
                  <a:pt x="1817370" y="3161195"/>
                </a:lnTo>
                <a:lnTo>
                  <a:pt x="1817370" y="3132734"/>
                </a:lnTo>
                <a:lnTo>
                  <a:pt x="1789252" y="3132734"/>
                </a:lnTo>
                <a:lnTo>
                  <a:pt x="1789252" y="3161195"/>
                </a:lnTo>
                <a:lnTo>
                  <a:pt x="1760791" y="3161195"/>
                </a:lnTo>
                <a:lnTo>
                  <a:pt x="1760791" y="3189313"/>
                </a:lnTo>
                <a:lnTo>
                  <a:pt x="1789252" y="3189313"/>
                </a:lnTo>
                <a:lnTo>
                  <a:pt x="1789252" y="3217774"/>
                </a:lnTo>
                <a:lnTo>
                  <a:pt x="1817370" y="3217774"/>
                </a:lnTo>
                <a:close/>
                <a:moveTo>
                  <a:pt x="1475156" y="3081985"/>
                </a:moveTo>
                <a:lnTo>
                  <a:pt x="1475156" y="3052839"/>
                </a:lnTo>
                <a:lnTo>
                  <a:pt x="1504302" y="3052839"/>
                </a:lnTo>
                <a:lnTo>
                  <a:pt x="1504302" y="3023349"/>
                </a:lnTo>
                <a:lnTo>
                  <a:pt x="1475156" y="3023349"/>
                </a:lnTo>
                <a:lnTo>
                  <a:pt x="1475156" y="2994203"/>
                </a:lnTo>
                <a:lnTo>
                  <a:pt x="1445666" y="2994203"/>
                </a:lnTo>
                <a:lnTo>
                  <a:pt x="1445666" y="3023349"/>
                </a:lnTo>
                <a:lnTo>
                  <a:pt x="1416520" y="3023349"/>
                </a:lnTo>
                <a:lnTo>
                  <a:pt x="1416520" y="3052839"/>
                </a:lnTo>
                <a:lnTo>
                  <a:pt x="1445666" y="3052839"/>
                </a:lnTo>
                <a:lnTo>
                  <a:pt x="1445666" y="3081985"/>
                </a:lnTo>
                <a:lnTo>
                  <a:pt x="1475156" y="3081985"/>
                </a:lnTo>
                <a:close/>
                <a:moveTo>
                  <a:pt x="1680210" y="3217431"/>
                </a:moveTo>
                <a:lnTo>
                  <a:pt x="1680210" y="3189313"/>
                </a:lnTo>
                <a:lnTo>
                  <a:pt x="1708328" y="3189313"/>
                </a:lnTo>
                <a:lnTo>
                  <a:pt x="1708328" y="3161195"/>
                </a:lnTo>
                <a:lnTo>
                  <a:pt x="1680210" y="3161195"/>
                </a:lnTo>
                <a:lnTo>
                  <a:pt x="1680210" y="3133077"/>
                </a:lnTo>
                <a:lnTo>
                  <a:pt x="1652092" y="3133077"/>
                </a:lnTo>
                <a:lnTo>
                  <a:pt x="1652092" y="3161195"/>
                </a:lnTo>
                <a:lnTo>
                  <a:pt x="1623974" y="3161195"/>
                </a:lnTo>
                <a:lnTo>
                  <a:pt x="1623974" y="3189313"/>
                </a:lnTo>
                <a:lnTo>
                  <a:pt x="1652092" y="3189313"/>
                </a:lnTo>
                <a:lnTo>
                  <a:pt x="1652092" y="3217431"/>
                </a:lnTo>
                <a:lnTo>
                  <a:pt x="1680210" y="3217431"/>
                </a:lnTo>
                <a:close/>
                <a:moveTo>
                  <a:pt x="1542707" y="3216402"/>
                </a:moveTo>
                <a:lnTo>
                  <a:pt x="1542707" y="3188970"/>
                </a:lnTo>
                <a:lnTo>
                  <a:pt x="1570139" y="3188970"/>
                </a:lnTo>
                <a:lnTo>
                  <a:pt x="1570139" y="3161538"/>
                </a:lnTo>
                <a:lnTo>
                  <a:pt x="1542707" y="3161538"/>
                </a:lnTo>
                <a:lnTo>
                  <a:pt x="1542707" y="3134106"/>
                </a:lnTo>
                <a:lnTo>
                  <a:pt x="1515275" y="3134106"/>
                </a:lnTo>
                <a:lnTo>
                  <a:pt x="1515275" y="3161538"/>
                </a:lnTo>
                <a:lnTo>
                  <a:pt x="1487843" y="3161538"/>
                </a:lnTo>
                <a:lnTo>
                  <a:pt x="1487843" y="3188970"/>
                </a:lnTo>
                <a:lnTo>
                  <a:pt x="1515275" y="3188970"/>
                </a:lnTo>
                <a:lnTo>
                  <a:pt x="1515275" y="3216402"/>
                </a:lnTo>
                <a:lnTo>
                  <a:pt x="1542707" y="3216402"/>
                </a:lnTo>
                <a:close/>
                <a:moveTo>
                  <a:pt x="1610258" y="3350476"/>
                </a:moveTo>
                <a:lnTo>
                  <a:pt x="1610258" y="3325101"/>
                </a:lnTo>
                <a:lnTo>
                  <a:pt x="1635633" y="3325101"/>
                </a:lnTo>
                <a:lnTo>
                  <a:pt x="1635633" y="3299727"/>
                </a:lnTo>
                <a:lnTo>
                  <a:pt x="1610258" y="3299727"/>
                </a:lnTo>
                <a:lnTo>
                  <a:pt x="1610258" y="3274352"/>
                </a:lnTo>
                <a:lnTo>
                  <a:pt x="1584884" y="3274352"/>
                </a:lnTo>
                <a:lnTo>
                  <a:pt x="1584884" y="3299727"/>
                </a:lnTo>
                <a:lnTo>
                  <a:pt x="1559509" y="3299727"/>
                </a:lnTo>
                <a:lnTo>
                  <a:pt x="1559509" y="3325101"/>
                </a:lnTo>
                <a:lnTo>
                  <a:pt x="1584884" y="3325101"/>
                </a:lnTo>
                <a:lnTo>
                  <a:pt x="1584884" y="3350476"/>
                </a:lnTo>
                <a:lnTo>
                  <a:pt x="1610258" y="3350476"/>
                </a:lnTo>
                <a:close/>
                <a:moveTo>
                  <a:pt x="1405204" y="3215030"/>
                </a:moveTo>
                <a:lnTo>
                  <a:pt x="1405204" y="3188627"/>
                </a:lnTo>
                <a:lnTo>
                  <a:pt x="1431607" y="3188627"/>
                </a:lnTo>
                <a:lnTo>
                  <a:pt x="1431607" y="3161881"/>
                </a:lnTo>
                <a:lnTo>
                  <a:pt x="1405204" y="3161881"/>
                </a:lnTo>
                <a:lnTo>
                  <a:pt x="1405204" y="3135478"/>
                </a:lnTo>
                <a:lnTo>
                  <a:pt x="1378458" y="3135478"/>
                </a:lnTo>
                <a:lnTo>
                  <a:pt x="1378458" y="3161881"/>
                </a:lnTo>
                <a:lnTo>
                  <a:pt x="1352055" y="3161881"/>
                </a:lnTo>
                <a:lnTo>
                  <a:pt x="1352055" y="3188627"/>
                </a:lnTo>
                <a:lnTo>
                  <a:pt x="1378458" y="3188627"/>
                </a:lnTo>
                <a:lnTo>
                  <a:pt x="1378458" y="3215030"/>
                </a:lnTo>
                <a:lnTo>
                  <a:pt x="1405204" y="3215030"/>
                </a:lnTo>
                <a:close/>
                <a:moveTo>
                  <a:pt x="1172718" y="803415"/>
                </a:moveTo>
                <a:lnTo>
                  <a:pt x="1172718" y="830161"/>
                </a:lnTo>
                <a:lnTo>
                  <a:pt x="1145972" y="830161"/>
                </a:lnTo>
                <a:lnTo>
                  <a:pt x="1145972" y="856907"/>
                </a:lnTo>
                <a:lnTo>
                  <a:pt x="1172718" y="856907"/>
                </a:lnTo>
                <a:lnTo>
                  <a:pt x="1172718" y="883653"/>
                </a:lnTo>
                <a:lnTo>
                  <a:pt x="1199464" y="883653"/>
                </a:lnTo>
                <a:lnTo>
                  <a:pt x="1199464" y="856907"/>
                </a:lnTo>
                <a:lnTo>
                  <a:pt x="1226210" y="856907"/>
                </a:lnTo>
                <a:lnTo>
                  <a:pt x="1226210" y="830161"/>
                </a:lnTo>
                <a:lnTo>
                  <a:pt x="1199464" y="830161"/>
                </a:lnTo>
                <a:lnTo>
                  <a:pt x="1199464" y="803415"/>
                </a:lnTo>
                <a:lnTo>
                  <a:pt x="1172718" y="803415"/>
                </a:lnTo>
                <a:close/>
                <a:moveTo>
                  <a:pt x="1241984" y="668312"/>
                </a:moveTo>
                <a:lnTo>
                  <a:pt x="1241984" y="693687"/>
                </a:lnTo>
                <a:lnTo>
                  <a:pt x="1216609" y="693687"/>
                </a:lnTo>
                <a:lnTo>
                  <a:pt x="1216609" y="719061"/>
                </a:lnTo>
                <a:lnTo>
                  <a:pt x="1241984" y="719061"/>
                </a:lnTo>
                <a:lnTo>
                  <a:pt x="1241984" y="744436"/>
                </a:lnTo>
                <a:lnTo>
                  <a:pt x="1267358" y="744436"/>
                </a:lnTo>
                <a:lnTo>
                  <a:pt x="1267358" y="719061"/>
                </a:lnTo>
                <a:lnTo>
                  <a:pt x="1292733" y="719061"/>
                </a:lnTo>
                <a:lnTo>
                  <a:pt x="1292733" y="693687"/>
                </a:lnTo>
                <a:lnTo>
                  <a:pt x="1267358" y="693687"/>
                </a:lnTo>
                <a:lnTo>
                  <a:pt x="1267358" y="668312"/>
                </a:lnTo>
                <a:lnTo>
                  <a:pt x="1241984" y="668312"/>
                </a:lnTo>
                <a:close/>
                <a:moveTo>
                  <a:pt x="1309192" y="801357"/>
                </a:moveTo>
                <a:lnTo>
                  <a:pt x="1309192" y="829475"/>
                </a:lnTo>
                <a:lnTo>
                  <a:pt x="1281074" y="829475"/>
                </a:lnTo>
                <a:lnTo>
                  <a:pt x="1281074" y="857593"/>
                </a:lnTo>
                <a:lnTo>
                  <a:pt x="1309192" y="857593"/>
                </a:lnTo>
                <a:lnTo>
                  <a:pt x="1309192" y="885711"/>
                </a:lnTo>
                <a:lnTo>
                  <a:pt x="1337310" y="885711"/>
                </a:lnTo>
                <a:lnTo>
                  <a:pt x="1337310" y="857593"/>
                </a:lnTo>
                <a:lnTo>
                  <a:pt x="1365428" y="857593"/>
                </a:lnTo>
                <a:lnTo>
                  <a:pt x="1365428" y="829475"/>
                </a:lnTo>
                <a:lnTo>
                  <a:pt x="1337310" y="829475"/>
                </a:lnTo>
                <a:lnTo>
                  <a:pt x="1337310" y="801357"/>
                </a:lnTo>
                <a:lnTo>
                  <a:pt x="1309192" y="801357"/>
                </a:lnTo>
                <a:close/>
                <a:moveTo>
                  <a:pt x="1103452" y="938517"/>
                </a:moveTo>
                <a:lnTo>
                  <a:pt x="1103452" y="966635"/>
                </a:lnTo>
                <a:lnTo>
                  <a:pt x="1075334" y="966635"/>
                </a:lnTo>
                <a:lnTo>
                  <a:pt x="1075334" y="994753"/>
                </a:lnTo>
                <a:lnTo>
                  <a:pt x="1103452" y="994753"/>
                </a:lnTo>
                <a:lnTo>
                  <a:pt x="1103452" y="1022871"/>
                </a:lnTo>
                <a:lnTo>
                  <a:pt x="1131570" y="1022871"/>
                </a:lnTo>
                <a:lnTo>
                  <a:pt x="1131570" y="994753"/>
                </a:lnTo>
                <a:lnTo>
                  <a:pt x="1159688" y="994753"/>
                </a:lnTo>
                <a:lnTo>
                  <a:pt x="1159688" y="966635"/>
                </a:lnTo>
                <a:lnTo>
                  <a:pt x="1131570" y="966635"/>
                </a:lnTo>
                <a:lnTo>
                  <a:pt x="1131570" y="938517"/>
                </a:lnTo>
                <a:lnTo>
                  <a:pt x="1103452" y="938517"/>
                </a:lnTo>
                <a:close/>
                <a:moveTo>
                  <a:pt x="581215" y="2389670"/>
                </a:moveTo>
                <a:lnTo>
                  <a:pt x="581215" y="2364638"/>
                </a:lnTo>
                <a:lnTo>
                  <a:pt x="606247" y="2364638"/>
                </a:lnTo>
                <a:lnTo>
                  <a:pt x="606247" y="2339950"/>
                </a:lnTo>
                <a:lnTo>
                  <a:pt x="581215" y="2339950"/>
                </a:lnTo>
                <a:lnTo>
                  <a:pt x="581215" y="2314918"/>
                </a:lnTo>
                <a:lnTo>
                  <a:pt x="556527" y="2314918"/>
                </a:lnTo>
                <a:lnTo>
                  <a:pt x="556527" y="2339950"/>
                </a:lnTo>
                <a:lnTo>
                  <a:pt x="531495" y="2339950"/>
                </a:lnTo>
                <a:lnTo>
                  <a:pt x="531495" y="2364638"/>
                </a:lnTo>
                <a:lnTo>
                  <a:pt x="556527" y="2364638"/>
                </a:lnTo>
                <a:lnTo>
                  <a:pt x="556527" y="2389670"/>
                </a:lnTo>
                <a:lnTo>
                  <a:pt x="581215" y="2389670"/>
                </a:lnTo>
                <a:close/>
                <a:moveTo>
                  <a:pt x="1036244" y="805472"/>
                </a:moveTo>
                <a:lnTo>
                  <a:pt x="1036244" y="830847"/>
                </a:lnTo>
                <a:lnTo>
                  <a:pt x="1010869" y="830847"/>
                </a:lnTo>
                <a:lnTo>
                  <a:pt x="1010869" y="856221"/>
                </a:lnTo>
                <a:lnTo>
                  <a:pt x="1036244" y="856221"/>
                </a:lnTo>
                <a:lnTo>
                  <a:pt x="1036244" y="881596"/>
                </a:lnTo>
                <a:lnTo>
                  <a:pt x="1061618" y="881596"/>
                </a:lnTo>
                <a:lnTo>
                  <a:pt x="1061618" y="856221"/>
                </a:lnTo>
                <a:lnTo>
                  <a:pt x="1086993" y="856221"/>
                </a:lnTo>
                <a:lnTo>
                  <a:pt x="1086993" y="830847"/>
                </a:lnTo>
                <a:lnTo>
                  <a:pt x="1061618" y="830847"/>
                </a:lnTo>
                <a:lnTo>
                  <a:pt x="1061618" y="805472"/>
                </a:lnTo>
                <a:lnTo>
                  <a:pt x="1036244" y="805472"/>
                </a:lnTo>
                <a:close/>
                <a:moveTo>
                  <a:pt x="1515275" y="665226"/>
                </a:moveTo>
                <a:lnTo>
                  <a:pt x="1515275" y="692658"/>
                </a:lnTo>
                <a:lnTo>
                  <a:pt x="1487843" y="692658"/>
                </a:lnTo>
                <a:lnTo>
                  <a:pt x="1487843" y="720090"/>
                </a:lnTo>
                <a:lnTo>
                  <a:pt x="1515275" y="720090"/>
                </a:lnTo>
                <a:lnTo>
                  <a:pt x="1515275" y="747522"/>
                </a:lnTo>
                <a:lnTo>
                  <a:pt x="1542707" y="747522"/>
                </a:lnTo>
                <a:lnTo>
                  <a:pt x="1542707" y="720090"/>
                </a:lnTo>
                <a:lnTo>
                  <a:pt x="1570139" y="720090"/>
                </a:lnTo>
                <a:lnTo>
                  <a:pt x="1570139" y="692658"/>
                </a:lnTo>
                <a:lnTo>
                  <a:pt x="1542707" y="692658"/>
                </a:lnTo>
                <a:lnTo>
                  <a:pt x="1542707" y="665226"/>
                </a:lnTo>
                <a:lnTo>
                  <a:pt x="1515275" y="665226"/>
                </a:lnTo>
                <a:close/>
                <a:moveTo>
                  <a:pt x="1650035" y="932688"/>
                </a:moveTo>
                <a:lnTo>
                  <a:pt x="1650035" y="964578"/>
                </a:lnTo>
                <a:lnTo>
                  <a:pt x="1618145" y="964578"/>
                </a:lnTo>
                <a:lnTo>
                  <a:pt x="1618145" y="996810"/>
                </a:lnTo>
                <a:lnTo>
                  <a:pt x="1650035" y="996810"/>
                </a:lnTo>
                <a:lnTo>
                  <a:pt x="1650035" y="1028700"/>
                </a:lnTo>
                <a:lnTo>
                  <a:pt x="1682267" y="1028700"/>
                </a:lnTo>
                <a:lnTo>
                  <a:pt x="1682267" y="996810"/>
                </a:lnTo>
                <a:lnTo>
                  <a:pt x="1714157" y="996810"/>
                </a:lnTo>
                <a:lnTo>
                  <a:pt x="1714157" y="964578"/>
                </a:lnTo>
                <a:lnTo>
                  <a:pt x="1682267" y="964578"/>
                </a:lnTo>
                <a:lnTo>
                  <a:pt x="1682267" y="932688"/>
                </a:lnTo>
                <a:lnTo>
                  <a:pt x="1650035" y="932688"/>
                </a:lnTo>
                <a:close/>
                <a:moveTo>
                  <a:pt x="1448067" y="532524"/>
                </a:moveTo>
                <a:lnTo>
                  <a:pt x="1448067" y="556870"/>
                </a:lnTo>
                <a:lnTo>
                  <a:pt x="1423721" y="556870"/>
                </a:lnTo>
                <a:lnTo>
                  <a:pt x="1423721" y="581558"/>
                </a:lnTo>
                <a:lnTo>
                  <a:pt x="1448067" y="581558"/>
                </a:lnTo>
                <a:lnTo>
                  <a:pt x="1448067" y="605904"/>
                </a:lnTo>
                <a:lnTo>
                  <a:pt x="1472755" y="605904"/>
                </a:lnTo>
                <a:lnTo>
                  <a:pt x="1472755" y="581558"/>
                </a:lnTo>
                <a:lnTo>
                  <a:pt x="1497101" y="581558"/>
                </a:lnTo>
                <a:lnTo>
                  <a:pt x="1497101" y="556870"/>
                </a:lnTo>
                <a:lnTo>
                  <a:pt x="1472755" y="556870"/>
                </a:lnTo>
                <a:lnTo>
                  <a:pt x="1472755" y="532524"/>
                </a:lnTo>
                <a:lnTo>
                  <a:pt x="1448067" y="532524"/>
                </a:lnTo>
                <a:close/>
                <a:moveTo>
                  <a:pt x="1378458" y="666598"/>
                </a:moveTo>
                <a:lnTo>
                  <a:pt x="1378458" y="693001"/>
                </a:lnTo>
                <a:lnTo>
                  <a:pt x="1352055" y="693001"/>
                </a:lnTo>
                <a:lnTo>
                  <a:pt x="1352055" y="719747"/>
                </a:lnTo>
                <a:lnTo>
                  <a:pt x="1378458" y="719747"/>
                </a:lnTo>
                <a:lnTo>
                  <a:pt x="1378458" y="746150"/>
                </a:lnTo>
                <a:lnTo>
                  <a:pt x="1405204" y="746150"/>
                </a:lnTo>
                <a:lnTo>
                  <a:pt x="1405204" y="719747"/>
                </a:lnTo>
                <a:lnTo>
                  <a:pt x="1431607" y="719747"/>
                </a:lnTo>
                <a:lnTo>
                  <a:pt x="1431607" y="693001"/>
                </a:lnTo>
                <a:lnTo>
                  <a:pt x="1405204" y="693001"/>
                </a:lnTo>
                <a:lnTo>
                  <a:pt x="1405204" y="666598"/>
                </a:lnTo>
                <a:lnTo>
                  <a:pt x="1378458" y="666598"/>
                </a:lnTo>
                <a:close/>
                <a:moveTo>
                  <a:pt x="967321" y="941261"/>
                </a:moveTo>
                <a:lnTo>
                  <a:pt x="967321" y="967664"/>
                </a:lnTo>
                <a:lnTo>
                  <a:pt x="940918" y="967664"/>
                </a:lnTo>
                <a:lnTo>
                  <a:pt x="940918" y="993724"/>
                </a:lnTo>
                <a:lnTo>
                  <a:pt x="967321" y="993724"/>
                </a:lnTo>
                <a:lnTo>
                  <a:pt x="967321" y="1020128"/>
                </a:lnTo>
                <a:lnTo>
                  <a:pt x="993381" y="1020128"/>
                </a:lnTo>
                <a:lnTo>
                  <a:pt x="993381" y="993724"/>
                </a:lnTo>
                <a:lnTo>
                  <a:pt x="1019785" y="993724"/>
                </a:lnTo>
                <a:lnTo>
                  <a:pt x="1019785" y="967664"/>
                </a:lnTo>
                <a:lnTo>
                  <a:pt x="993381" y="967664"/>
                </a:lnTo>
                <a:lnTo>
                  <a:pt x="993381" y="941261"/>
                </a:lnTo>
                <a:lnTo>
                  <a:pt x="967321" y="941261"/>
                </a:lnTo>
                <a:close/>
                <a:moveTo>
                  <a:pt x="556527" y="1491958"/>
                </a:moveTo>
                <a:lnTo>
                  <a:pt x="556527" y="1516990"/>
                </a:lnTo>
                <a:lnTo>
                  <a:pt x="531495" y="1516990"/>
                </a:lnTo>
                <a:lnTo>
                  <a:pt x="531495" y="1541678"/>
                </a:lnTo>
                <a:lnTo>
                  <a:pt x="556527" y="1541678"/>
                </a:lnTo>
                <a:lnTo>
                  <a:pt x="556527" y="1566710"/>
                </a:lnTo>
                <a:lnTo>
                  <a:pt x="581215" y="1566710"/>
                </a:lnTo>
                <a:lnTo>
                  <a:pt x="581215" y="1541678"/>
                </a:lnTo>
                <a:lnTo>
                  <a:pt x="606247" y="1541678"/>
                </a:lnTo>
                <a:lnTo>
                  <a:pt x="606247" y="1516990"/>
                </a:lnTo>
                <a:lnTo>
                  <a:pt x="581215" y="1516990"/>
                </a:lnTo>
                <a:lnTo>
                  <a:pt x="581215" y="1491958"/>
                </a:lnTo>
                <a:lnTo>
                  <a:pt x="556527" y="1491958"/>
                </a:lnTo>
                <a:close/>
                <a:moveTo>
                  <a:pt x="512635" y="1977847"/>
                </a:moveTo>
                <a:lnTo>
                  <a:pt x="512635" y="1953158"/>
                </a:lnTo>
                <a:lnTo>
                  <a:pt x="537324" y="1953158"/>
                </a:lnTo>
                <a:lnTo>
                  <a:pt x="537324" y="1928470"/>
                </a:lnTo>
                <a:lnTo>
                  <a:pt x="512635" y="1928470"/>
                </a:lnTo>
                <a:lnTo>
                  <a:pt x="512635" y="1903781"/>
                </a:lnTo>
                <a:lnTo>
                  <a:pt x="487947" y="1903781"/>
                </a:lnTo>
                <a:lnTo>
                  <a:pt x="487947" y="1928470"/>
                </a:lnTo>
                <a:lnTo>
                  <a:pt x="463258" y="1928470"/>
                </a:lnTo>
                <a:lnTo>
                  <a:pt x="463258" y="1953158"/>
                </a:lnTo>
                <a:lnTo>
                  <a:pt x="487947" y="1953158"/>
                </a:lnTo>
                <a:lnTo>
                  <a:pt x="487947" y="1977847"/>
                </a:lnTo>
                <a:lnTo>
                  <a:pt x="512635" y="1977847"/>
                </a:lnTo>
                <a:close/>
                <a:moveTo>
                  <a:pt x="898055" y="1077049"/>
                </a:moveTo>
                <a:lnTo>
                  <a:pt x="898055" y="1104138"/>
                </a:lnTo>
                <a:lnTo>
                  <a:pt x="870966" y="1104138"/>
                </a:lnTo>
                <a:lnTo>
                  <a:pt x="870966" y="1131570"/>
                </a:lnTo>
                <a:lnTo>
                  <a:pt x="898055" y="1131570"/>
                </a:lnTo>
                <a:lnTo>
                  <a:pt x="898055" y="1158659"/>
                </a:lnTo>
                <a:lnTo>
                  <a:pt x="925487" y="1158659"/>
                </a:lnTo>
                <a:lnTo>
                  <a:pt x="925487" y="1131570"/>
                </a:lnTo>
                <a:lnTo>
                  <a:pt x="952576" y="1131570"/>
                </a:lnTo>
                <a:lnTo>
                  <a:pt x="952576" y="1104138"/>
                </a:lnTo>
                <a:lnTo>
                  <a:pt x="925487" y="1104138"/>
                </a:lnTo>
                <a:lnTo>
                  <a:pt x="925487" y="1077049"/>
                </a:lnTo>
                <a:lnTo>
                  <a:pt x="898055" y="1077049"/>
                </a:lnTo>
                <a:close/>
                <a:moveTo>
                  <a:pt x="512293" y="2251481"/>
                </a:moveTo>
                <a:lnTo>
                  <a:pt x="512293" y="2227136"/>
                </a:lnTo>
                <a:lnTo>
                  <a:pt x="536638" y="2227136"/>
                </a:lnTo>
                <a:lnTo>
                  <a:pt x="536638" y="2203133"/>
                </a:lnTo>
                <a:lnTo>
                  <a:pt x="512293" y="2203133"/>
                </a:lnTo>
                <a:lnTo>
                  <a:pt x="512293" y="2178787"/>
                </a:lnTo>
                <a:lnTo>
                  <a:pt x="488290" y="2178787"/>
                </a:lnTo>
                <a:lnTo>
                  <a:pt x="488290" y="2203133"/>
                </a:lnTo>
                <a:lnTo>
                  <a:pt x="463944" y="2203133"/>
                </a:lnTo>
                <a:lnTo>
                  <a:pt x="463944" y="2227136"/>
                </a:lnTo>
                <a:lnTo>
                  <a:pt x="488290" y="2227136"/>
                </a:lnTo>
                <a:lnTo>
                  <a:pt x="488290" y="2251481"/>
                </a:lnTo>
                <a:lnTo>
                  <a:pt x="512293" y="2251481"/>
                </a:lnTo>
                <a:close/>
                <a:moveTo>
                  <a:pt x="488290" y="1630147"/>
                </a:moveTo>
                <a:lnTo>
                  <a:pt x="488290" y="1654493"/>
                </a:lnTo>
                <a:lnTo>
                  <a:pt x="463944" y="1654493"/>
                </a:lnTo>
                <a:lnTo>
                  <a:pt x="463944" y="1678496"/>
                </a:lnTo>
                <a:lnTo>
                  <a:pt x="488290" y="1678496"/>
                </a:lnTo>
                <a:lnTo>
                  <a:pt x="488290" y="1702841"/>
                </a:lnTo>
                <a:lnTo>
                  <a:pt x="512293" y="1702841"/>
                </a:lnTo>
                <a:lnTo>
                  <a:pt x="512293" y="1678496"/>
                </a:lnTo>
                <a:lnTo>
                  <a:pt x="536638" y="1678496"/>
                </a:lnTo>
                <a:lnTo>
                  <a:pt x="536638" y="1654493"/>
                </a:lnTo>
                <a:lnTo>
                  <a:pt x="512293" y="1654493"/>
                </a:lnTo>
                <a:lnTo>
                  <a:pt x="512293" y="1630147"/>
                </a:lnTo>
                <a:lnTo>
                  <a:pt x="488290" y="1630147"/>
                </a:lnTo>
                <a:close/>
                <a:moveTo>
                  <a:pt x="830847" y="944004"/>
                </a:moveTo>
                <a:lnTo>
                  <a:pt x="830847" y="968350"/>
                </a:lnTo>
                <a:lnTo>
                  <a:pt x="806501" y="968350"/>
                </a:lnTo>
                <a:lnTo>
                  <a:pt x="806501" y="993038"/>
                </a:lnTo>
                <a:lnTo>
                  <a:pt x="830847" y="993038"/>
                </a:lnTo>
                <a:lnTo>
                  <a:pt x="830847" y="1017384"/>
                </a:lnTo>
                <a:lnTo>
                  <a:pt x="855535" y="1017384"/>
                </a:lnTo>
                <a:lnTo>
                  <a:pt x="855535" y="993038"/>
                </a:lnTo>
                <a:lnTo>
                  <a:pt x="879881" y="993038"/>
                </a:lnTo>
                <a:lnTo>
                  <a:pt x="879881" y="968350"/>
                </a:lnTo>
                <a:lnTo>
                  <a:pt x="855535" y="968350"/>
                </a:lnTo>
                <a:lnTo>
                  <a:pt x="855535" y="944004"/>
                </a:lnTo>
                <a:lnTo>
                  <a:pt x="830847" y="944004"/>
                </a:lnTo>
                <a:close/>
                <a:moveTo>
                  <a:pt x="761924" y="1080135"/>
                </a:moveTo>
                <a:lnTo>
                  <a:pt x="761924" y="1105167"/>
                </a:lnTo>
                <a:lnTo>
                  <a:pt x="736892" y="1105167"/>
                </a:lnTo>
                <a:lnTo>
                  <a:pt x="736892" y="1130541"/>
                </a:lnTo>
                <a:lnTo>
                  <a:pt x="761924" y="1130541"/>
                </a:lnTo>
                <a:lnTo>
                  <a:pt x="761924" y="1155573"/>
                </a:lnTo>
                <a:lnTo>
                  <a:pt x="787298" y="1155573"/>
                </a:lnTo>
                <a:lnTo>
                  <a:pt x="787298" y="1130541"/>
                </a:lnTo>
                <a:lnTo>
                  <a:pt x="812330" y="1130541"/>
                </a:lnTo>
                <a:lnTo>
                  <a:pt x="812330" y="1105167"/>
                </a:lnTo>
                <a:lnTo>
                  <a:pt x="787298" y="1105167"/>
                </a:lnTo>
                <a:lnTo>
                  <a:pt x="787298" y="1080135"/>
                </a:lnTo>
                <a:lnTo>
                  <a:pt x="761924" y="1080135"/>
                </a:lnTo>
                <a:close/>
                <a:moveTo>
                  <a:pt x="624764" y="1354112"/>
                </a:moveTo>
                <a:lnTo>
                  <a:pt x="624764" y="1379487"/>
                </a:lnTo>
                <a:lnTo>
                  <a:pt x="599389" y="1379487"/>
                </a:lnTo>
                <a:lnTo>
                  <a:pt x="599389" y="1404861"/>
                </a:lnTo>
                <a:lnTo>
                  <a:pt x="624764" y="1404861"/>
                </a:lnTo>
                <a:lnTo>
                  <a:pt x="624764" y="1430236"/>
                </a:lnTo>
                <a:lnTo>
                  <a:pt x="650138" y="1430236"/>
                </a:lnTo>
                <a:lnTo>
                  <a:pt x="650138" y="1404861"/>
                </a:lnTo>
                <a:lnTo>
                  <a:pt x="675513" y="1404861"/>
                </a:lnTo>
                <a:lnTo>
                  <a:pt x="675513" y="1379487"/>
                </a:lnTo>
                <a:lnTo>
                  <a:pt x="650138" y="1379487"/>
                </a:lnTo>
                <a:lnTo>
                  <a:pt x="650138" y="1354112"/>
                </a:lnTo>
                <a:lnTo>
                  <a:pt x="624764" y="1354112"/>
                </a:lnTo>
                <a:close/>
                <a:moveTo>
                  <a:pt x="693344" y="1216952"/>
                </a:moveTo>
                <a:lnTo>
                  <a:pt x="693344" y="1242327"/>
                </a:lnTo>
                <a:lnTo>
                  <a:pt x="667969" y="1242327"/>
                </a:lnTo>
                <a:lnTo>
                  <a:pt x="667969" y="1267701"/>
                </a:lnTo>
                <a:lnTo>
                  <a:pt x="693344" y="1267701"/>
                </a:lnTo>
                <a:lnTo>
                  <a:pt x="693344" y="1293076"/>
                </a:lnTo>
                <a:lnTo>
                  <a:pt x="718718" y="1293076"/>
                </a:lnTo>
                <a:lnTo>
                  <a:pt x="718718" y="1267701"/>
                </a:lnTo>
                <a:lnTo>
                  <a:pt x="744093" y="1267701"/>
                </a:lnTo>
                <a:lnTo>
                  <a:pt x="744093" y="1242327"/>
                </a:lnTo>
                <a:lnTo>
                  <a:pt x="718718" y="1242327"/>
                </a:lnTo>
                <a:lnTo>
                  <a:pt x="718718" y="1216952"/>
                </a:lnTo>
                <a:lnTo>
                  <a:pt x="693344" y="1216952"/>
                </a:lnTo>
                <a:close/>
                <a:moveTo>
                  <a:pt x="3577819" y="1280732"/>
                </a:moveTo>
                <a:lnTo>
                  <a:pt x="3594964" y="1280732"/>
                </a:lnTo>
                <a:lnTo>
                  <a:pt x="3594964" y="1263587"/>
                </a:lnTo>
                <a:lnTo>
                  <a:pt x="3612109" y="1263587"/>
                </a:lnTo>
                <a:lnTo>
                  <a:pt x="3612109" y="1246442"/>
                </a:lnTo>
                <a:lnTo>
                  <a:pt x="3594964" y="1246442"/>
                </a:lnTo>
                <a:lnTo>
                  <a:pt x="3594964" y="1229297"/>
                </a:lnTo>
                <a:lnTo>
                  <a:pt x="3577819" y="1229297"/>
                </a:lnTo>
                <a:lnTo>
                  <a:pt x="3577819" y="1246442"/>
                </a:lnTo>
                <a:lnTo>
                  <a:pt x="3560674" y="1246442"/>
                </a:lnTo>
                <a:lnTo>
                  <a:pt x="3560674" y="1263587"/>
                </a:lnTo>
                <a:lnTo>
                  <a:pt x="3577819" y="1263587"/>
                </a:lnTo>
                <a:lnTo>
                  <a:pt x="3577819" y="1280732"/>
                </a:lnTo>
                <a:close/>
                <a:moveTo>
                  <a:pt x="3507867" y="1421663"/>
                </a:moveTo>
                <a:lnTo>
                  <a:pt x="3527755" y="1421663"/>
                </a:lnTo>
                <a:lnTo>
                  <a:pt x="3527755" y="1402118"/>
                </a:lnTo>
                <a:lnTo>
                  <a:pt x="3547301" y="1402118"/>
                </a:lnTo>
                <a:lnTo>
                  <a:pt x="3547301" y="1382230"/>
                </a:lnTo>
                <a:lnTo>
                  <a:pt x="3527755" y="1382230"/>
                </a:lnTo>
                <a:lnTo>
                  <a:pt x="3527755" y="1362685"/>
                </a:lnTo>
                <a:lnTo>
                  <a:pt x="3507867" y="1362685"/>
                </a:lnTo>
                <a:lnTo>
                  <a:pt x="3507867" y="1382230"/>
                </a:lnTo>
                <a:lnTo>
                  <a:pt x="3488322" y="1382230"/>
                </a:lnTo>
                <a:lnTo>
                  <a:pt x="3488322" y="1402118"/>
                </a:lnTo>
                <a:lnTo>
                  <a:pt x="3507867" y="1402118"/>
                </a:lnTo>
                <a:lnTo>
                  <a:pt x="3507867" y="1421663"/>
                </a:lnTo>
                <a:close/>
                <a:moveTo>
                  <a:pt x="3509239" y="1143572"/>
                </a:moveTo>
                <a:lnTo>
                  <a:pt x="3526384" y="1143572"/>
                </a:lnTo>
                <a:lnTo>
                  <a:pt x="3526384" y="1126427"/>
                </a:lnTo>
                <a:lnTo>
                  <a:pt x="3543529" y="1126427"/>
                </a:lnTo>
                <a:lnTo>
                  <a:pt x="3543529" y="1109282"/>
                </a:lnTo>
                <a:lnTo>
                  <a:pt x="3526384" y="1109282"/>
                </a:lnTo>
                <a:lnTo>
                  <a:pt x="3526384" y="1092137"/>
                </a:lnTo>
                <a:lnTo>
                  <a:pt x="3509239" y="1092137"/>
                </a:lnTo>
                <a:lnTo>
                  <a:pt x="3509239" y="1109282"/>
                </a:lnTo>
                <a:lnTo>
                  <a:pt x="3492094" y="1109282"/>
                </a:lnTo>
                <a:lnTo>
                  <a:pt x="3492094" y="1126427"/>
                </a:lnTo>
                <a:lnTo>
                  <a:pt x="3509239" y="1126427"/>
                </a:lnTo>
                <a:lnTo>
                  <a:pt x="3509239" y="1143572"/>
                </a:lnTo>
                <a:close/>
                <a:moveTo>
                  <a:pt x="3510953" y="864108"/>
                </a:moveTo>
                <a:lnTo>
                  <a:pt x="3524669" y="864108"/>
                </a:lnTo>
                <a:lnTo>
                  <a:pt x="3524669" y="850392"/>
                </a:lnTo>
                <a:lnTo>
                  <a:pt x="3538385" y="850392"/>
                </a:lnTo>
                <a:lnTo>
                  <a:pt x="3538385" y="836676"/>
                </a:lnTo>
                <a:lnTo>
                  <a:pt x="3524669" y="836676"/>
                </a:lnTo>
                <a:lnTo>
                  <a:pt x="3524669" y="822960"/>
                </a:lnTo>
                <a:lnTo>
                  <a:pt x="3510953" y="822960"/>
                </a:lnTo>
                <a:lnTo>
                  <a:pt x="3510953" y="836676"/>
                </a:lnTo>
                <a:lnTo>
                  <a:pt x="3497237" y="836676"/>
                </a:lnTo>
                <a:lnTo>
                  <a:pt x="3497237" y="850392"/>
                </a:lnTo>
                <a:lnTo>
                  <a:pt x="3510953" y="850392"/>
                </a:lnTo>
                <a:lnTo>
                  <a:pt x="3510953" y="864108"/>
                </a:lnTo>
                <a:close/>
                <a:moveTo>
                  <a:pt x="3507181" y="1698384"/>
                </a:moveTo>
                <a:lnTo>
                  <a:pt x="3528441" y="1698384"/>
                </a:lnTo>
                <a:lnTo>
                  <a:pt x="3528441" y="1677124"/>
                </a:lnTo>
                <a:lnTo>
                  <a:pt x="3549701" y="1677124"/>
                </a:lnTo>
                <a:lnTo>
                  <a:pt x="3549701" y="1655864"/>
                </a:lnTo>
                <a:lnTo>
                  <a:pt x="3528441" y="1655864"/>
                </a:lnTo>
                <a:lnTo>
                  <a:pt x="3528441" y="1634604"/>
                </a:lnTo>
                <a:lnTo>
                  <a:pt x="3507181" y="1634604"/>
                </a:lnTo>
                <a:lnTo>
                  <a:pt x="3507181" y="1655864"/>
                </a:lnTo>
                <a:lnTo>
                  <a:pt x="3485921" y="1655864"/>
                </a:lnTo>
                <a:lnTo>
                  <a:pt x="3485921" y="1677124"/>
                </a:lnTo>
                <a:lnTo>
                  <a:pt x="3507181" y="1677124"/>
                </a:lnTo>
                <a:lnTo>
                  <a:pt x="3507181" y="1698384"/>
                </a:lnTo>
                <a:close/>
                <a:moveTo>
                  <a:pt x="1652092" y="664540"/>
                </a:moveTo>
                <a:lnTo>
                  <a:pt x="1652092" y="692315"/>
                </a:lnTo>
                <a:lnTo>
                  <a:pt x="1624317" y="692315"/>
                </a:lnTo>
                <a:lnTo>
                  <a:pt x="1624317" y="720433"/>
                </a:lnTo>
                <a:lnTo>
                  <a:pt x="1652092" y="720433"/>
                </a:lnTo>
                <a:lnTo>
                  <a:pt x="1652092" y="748208"/>
                </a:lnTo>
                <a:lnTo>
                  <a:pt x="1680210" y="748208"/>
                </a:lnTo>
                <a:lnTo>
                  <a:pt x="1680210" y="720433"/>
                </a:lnTo>
                <a:lnTo>
                  <a:pt x="1707985" y="720433"/>
                </a:lnTo>
                <a:lnTo>
                  <a:pt x="1707985" y="692315"/>
                </a:lnTo>
                <a:lnTo>
                  <a:pt x="1680210" y="692315"/>
                </a:lnTo>
                <a:lnTo>
                  <a:pt x="1680210" y="664540"/>
                </a:lnTo>
                <a:lnTo>
                  <a:pt x="1652092" y="664540"/>
                </a:lnTo>
                <a:close/>
                <a:moveTo>
                  <a:pt x="3576790" y="1557795"/>
                </a:moveTo>
                <a:lnTo>
                  <a:pt x="3595993" y="1557795"/>
                </a:lnTo>
                <a:lnTo>
                  <a:pt x="3595993" y="1538935"/>
                </a:lnTo>
                <a:lnTo>
                  <a:pt x="3614852" y="1538935"/>
                </a:lnTo>
                <a:lnTo>
                  <a:pt x="3614852" y="1519733"/>
                </a:lnTo>
                <a:lnTo>
                  <a:pt x="3595993" y="1519733"/>
                </a:lnTo>
                <a:lnTo>
                  <a:pt x="3595993" y="1500873"/>
                </a:lnTo>
                <a:lnTo>
                  <a:pt x="3576790" y="1500873"/>
                </a:lnTo>
                <a:lnTo>
                  <a:pt x="3576790" y="1519733"/>
                </a:lnTo>
                <a:lnTo>
                  <a:pt x="3557930" y="1519733"/>
                </a:lnTo>
                <a:lnTo>
                  <a:pt x="3557930" y="1538935"/>
                </a:lnTo>
                <a:lnTo>
                  <a:pt x="3576790" y="1538935"/>
                </a:lnTo>
                <a:lnTo>
                  <a:pt x="3576790" y="1557795"/>
                </a:lnTo>
                <a:close/>
                <a:moveTo>
                  <a:pt x="3439287" y="1284846"/>
                </a:moveTo>
                <a:lnTo>
                  <a:pt x="3459175" y="1284846"/>
                </a:lnTo>
                <a:lnTo>
                  <a:pt x="3459175" y="1264958"/>
                </a:lnTo>
                <a:lnTo>
                  <a:pt x="3479063" y="1264958"/>
                </a:lnTo>
                <a:lnTo>
                  <a:pt x="3479063" y="1245070"/>
                </a:lnTo>
                <a:lnTo>
                  <a:pt x="3459175" y="1245070"/>
                </a:lnTo>
                <a:lnTo>
                  <a:pt x="3459175" y="1225182"/>
                </a:lnTo>
                <a:lnTo>
                  <a:pt x="3439287" y="1225182"/>
                </a:lnTo>
                <a:lnTo>
                  <a:pt x="3439287" y="1245070"/>
                </a:lnTo>
                <a:lnTo>
                  <a:pt x="3419399" y="1245070"/>
                </a:lnTo>
                <a:lnTo>
                  <a:pt x="3419399" y="1264958"/>
                </a:lnTo>
                <a:lnTo>
                  <a:pt x="3439287" y="1264958"/>
                </a:lnTo>
                <a:lnTo>
                  <a:pt x="3439287" y="1284846"/>
                </a:lnTo>
                <a:close/>
                <a:moveTo>
                  <a:pt x="3438259" y="1562595"/>
                </a:moveTo>
                <a:lnTo>
                  <a:pt x="3460204" y="1562595"/>
                </a:lnTo>
                <a:lnTo>
                  <a:pt x="3460204" y="1540307"/>
                </a:lnTo>
                <a:lnTo>
                  <a:pt x="3482492" y="1540307"/>
                </a:lnTo>
                <a:lnTo>
                  <a:pt x="3482492" y="1518361"/>
                </a:lnTo>
                <a:lnTo>
                  <a:pt x="3460204" y="1518361"/>
                </a:lnTo>
                <a:lnTo>
                  <a:pt x="3460204" y="1496073"/>
                </a:lnTo>
                <a:lnTo>
                  <a:pt x="3438259" y="1496073"/>
                </a:lnTo>
                <a:lnTo>
                  <a:pt x="3438259" y="1518361"/>
                </a:lnTo>
                <a:lnTo>
                  <a:pt x="3415970" y="1518361"/>
                </a:lnTo>
                <a:lnTo>
                  <a:pt x="3415970" y="1540307"/>
                </a:lnTo>
                <a:lnTo>
                  <a:pt x="3438259" y="1540307"/>
                </a:lnTo>
                <a:lnTo>
                  <a:pt x="3438259" y="1562595"/>
                </a:lnTo>
                <a:close/>
                <a:moveTo>
                  <a:pt x="3442716" y="725576"/>
                </a:moveTo>
                <a:lnTo>
                  <a:pt x="3455746" y="725576"/>
                </a:lnTo>
                <a:lnTo>
                  <a:pt x="3455746" y="712889"/>
                </a:lnTo>
                <a:lnTo>
                  <a:pt x="3468434" y="712889"/>
                </a:lnTo>
                <a:lnTo>
                  <a:pt x="3468434" y="699859"/>
                </a:lnTo>
                <a:lnTo>
                  <a:pt x="3455746" y="699859"/>
                </a:lnTo>
                <a:lnTo>
                  <a:pt x="3455746" y="687172"/>
                </a:lnTo>
                <a:lnTo>
                  <a:pt x="3442716" y="687172"/>
                </a:lnTo>
                <a:lnTo>
                  <a:pt x="3442716" y="699859"/>
                </a:lnTo>
                <a:lnTo>
                  <a:pt x="3430029" y="699859"/>
                </a:lnTo>
                <a:lnTo>
                  <a:pt x="3430029" y="712889"/>
                </a:lnTo>
                <a:lnTo>
                  <a:pt x="3442716" y="712889"/>
                </a:lnTo>
                <a:lnTo>
                  <a:pt x="3442716" y="725576"/>
                </a:lnTo>
                <a:close/>
                <a:moveTo>
                  <a:pt x="3440659" y="1006069"/>
                </a:moveTo>
                <a:lnTo>
                  <a:pt x="3457804" y="1006069"/>
                </a:lnTo>
                <a:lnTo>
                  <a:pt x="3457804" y="989267"/>
                </a:lnTo>
                <a:lnTo>
                  <a:pt x="3474606" y="989267"/>
                </a:lnTo>
                <a:lnTo>
                  <a:pt x="3474606" y="972122"/>
                </a:lnTo>
                <a:lnTo>
                  <a:pt x="3457804" y="972122"/>
                </a:lnTo>
                <a:lnTo>
                  <a:pt x="3457804" y="955319"/>
                </a:lnTo>
                <a:lnTo>
                  <a:pt x="3440659" y="955319"/>
                </a:lnTo>
                <a:lnTo>
                  <a:pt x="3440659" y="972122"/>
                </a:lnTo>
                <a:lnTo>
                  <a:pt x="3423857" y="972122"/>
                </a:lnTo>
                <a:lnTo>
                  <a:pt x="3423857" y="989267"/>
                </a:lnTo>
                <a:lnTo>
                  <a:pt x="3440659" y="989267"/>
                </a:lnTo>
                <a:lnTo>
                  <a:pt x="3440659" y="1006069"/>
                </a:lnTo>
                <a:close/>
                <a:moveTo>
                  <a:pt x="3579533" y="1001611"/>
                </a:moveTo>
                <a:lnTo>
                  <a:pt x="3593249" y="1001611"/>
                </a:lnTo>
                <a:lnTo>
                  <a:pt x="3593249" y="987552"/>
                </a:lnTo>
                <a:lnTo>
                  <a:pt x="3607308" y="987552"/>
                </a:lnTo>
                <a:lnTo>
                  <a:pt x="3607308" y="973836"/>
                </a:lnTo>
                <a:lnTo>
                  <a:pt x="3593249" y="973836"/>
                </a:lnTo>
                <a:lnTo>
                  <a:pt x="3593249" y="959777"/>
                </a:lnTo>
                <a:lnTo>
                  <a:pt x="3579533" y="959777"/>
                </a:lnTo>
                <a:lnTo>
                  <a:pt x="3579533" y="973836"/>
                </a:lnTo>
                <a:lnTo>
                  <a:pt x="3565474" y="973836"/>
                </a:lnTo>
                <a:lnTo>
                  <a:pt x="3565474" y="987552"/>
                </a:lnTo>
                <a:lnTo>
                  <a:pt x="3579533" y="987552"/>
                </a:lnTo>
                <a:lnTo>
                  <a:pt x="3579533" y="1001611"/>
                </a:lnTo>
                <a:close/>
                <a:moveTo>
                  <a:pt x="3368307" y="1903781"/>
                </a:moveTo>
                <a:lnTo>
                  <a:pt x="3368307" y="1928470"/>
                </a:lnTo>
                <a:lnTo>
                  <a:pt x="3343618" y="1928470"/>
                </a:lnTo>
                <a:lnTo>
                  <a:pt x="3343618" y="1953158"/>
                </a:lnTo>
                <a:lnTo>
                  <a:pt x="3368307" y="1953158"/>
                </a:lnTo>
                <a:lnTo>
                  <a:pt x="3368307" y="1977847"/>
                </a:lnTo>
                <a:lnTo>
                  <a:pt x="3392996" y="1977847"/>
                </a:lnTo>
                <a:lnTo>
                  <a:pt x="3392996" y="1953158"/>
                </a:lnTo>
                <a:lnTo>
                  <a:pt x="3417685" y="1953158"/>
                </a:lnTo>
                <a:lnTo>
                  <a:pt x="3417685" y="1928470"/>
                </a:lnTo>
                <a:lnTo>
                  <a:pt x="3392996" y="1928470"/>
                </a:lnTo>
                <a:lnTo>
                  <a:pt x="3392996" y="1903781"/>
                </a:lnTo>
                <a:lnTo>
                  <a:pt x="3368307" y="1903781"/>
                </a:lnTo>
                <a:close/>
                <a:moveTo>
                  <a:pt x="3716693" y="1275931"/>
                </a:moveTo>
                <a:lnTo>
                  <a:pt x="3730409" y="1275931"/>
                </a:lnTo>
                <a:lnTo>
                  <a:pt x="3730409" y="1261872"/>
                </a:lnTo>
                <a:lnTo>
                  <a:pt x="3744468" y="1261872"/>
                </a:lnTo>
                <a:lnTo>
                  <a:pt x="3744468" y="1248156"/>
                </a:lnTo>
                <a:lnTo>
                  <a:pt x="3730409" y="1248156"/>
                </a:lnTo>
                <a:lnTo>
                  <a:pt x="3730409" y="1234097"/>
                </a:lnTo>
                <a:lnTo>
                  <a:pt x="3716693" y="1234097"/>
                </a:lnTo>
                <a:lnTo>
                  <a:pt x="3716693" y="1248156"/>
                </a:lnTo>
                <a:lnTo>
                  <a:pt x="3702634" y="1248156"/>
                </a:lnTo>
                <a:lnTo>
                  <a:pt x="3702634" y="1261872"/>
                </a:lnTo>
                <a:lnTo>
                  <a:pt x="3716693" y="1261872"/>
                </a:lnTo>
                <a:lnTo>
                  <a:pt x="3716693" y="1275931"/>
                </a:lnTo>
                <a:close/>
                <a:moveTo>
                  <a:pt x="3784588" y="1688783"/>
                </a:moveTo>
                <a:lnTo>
                  <a:pt x="3799675" y="1688783"/>
                </a:lnTo>
                <a:lnTo>
                  <a:pt x="3799675" y="1674038"/>
                </a:lnTo>
                <a:lnTo>
                  <a:pt x="3814420" y="1674038"/>
                </a:lnTo>
                <a:lnTo>
                  <a:pt x="3814420" y="1658950"/>
                </a:lnTo>
                <a:lnTo>
                  <a:pt x="3799675" y="1658950"/>
                </a:lnTo>
                <a:lnTo>
                  <a:pt x="3799675" y="1644206"/>
                </a:lnTo>
                <a:lnTo>
                  <a:pt x="3784588" y="1644206"/>
                </a:lnTo>
                <a:lnTo>
                  <a:pt x="3784588" y="1658950"/>
                </a:lnTo>
                <a:lnTo>
                  <a:pt x="3769843" y="1658950"/>
                </a:lnTo>
                <a:lnTo>
                  <a:pt x="3769843" y="1674038"/>
                </a:lnTo>
                <a:lnTo>
                  <a:pt x="3784588" y="1674038"/>
                </a:lnTo>
                <a:lnTo>
                  <a:pt x="3784588" y="1688783"/>
                </a:lnTo>
                <a:close/>
                <a:moveTo>
                  <a:pt x="3854539" y="1548194"/>
                </a:moveTo>
                <a:lnTo>
                  <a:pt x="3866884" y="1548194"/>
                </a:lnTo>
                <a:lnTo>
                  <a:pt x="3866884" y="1535506"/>
                </a:lnTo>
                <a:lnTo>
                  <a:pt x="3879571" y="1535506"/>
                </a:lnTo>
                <a:lnTo>
                  <a:pt x="3879571" y="1523162"/>
                </a:lnTo>
                <a:lnTo>
                  <a:pt x="3866884" y="1523162"/>
                </a:lnTo>
                <a:lnTo>
                  <a:pt x="3866884" y="1510475"/>
                </a:lnTo>
                <a:lnTo>
                  <a:pt x="3854539" y="1510475"/>
                </a:lnTo>
                <a:lnTo>
                  <a:pt x="3854539" y="1523162"/>
                </a:lnTo>
                <a:lnTo>
                  <a:pt x="3841852" y="1523162"/>
                </a:lnTo>
                <a:lnTo>
                  <a:pt x="3841852" y="1535506"/>
                </a:lnTo>
                <a:lnTo>
                  <a:pt x="3854539" y="1535506"/>
                </a:lnTo>
                <a:lnTo>
                  <a:pt x="3854539" y="1548194"/>
                </a:lnTo>
                <a:close/>
                <a:moveTo>
                  <a:pt x="2091690" y="3217774"/>
                </a:moveTo>
                <a:lnTo>
                  <a:pt x="2091690" y="3189313"/>
                </a:lnTo>
                <a:lnTo>
                  <a:pt x="2120151" y="3189313"/>
                </a:lnTo>
                <a:lnTo>
                  <a:pt x="2120151" y="3161195"/>
                </a:lnTo>
                <a:lnTo>
                  <a:pt x="2091690" y="3161195"/>
                </a:lnTo>
                <a:lnTo>
                  <a:pt x="2091690" y="3132734"/>
                </a:lnTo>
                <a:lnTo>
                  <a:pt x="2063572" y="3132734"/>
                </a:lnTo>
                <a:lnTo>
                  <a:pt x="2063572" y="3161195"/>
                </a:lnTo>
                <a:lnTo>
                  <a:pt x="2035111" y="3161195"/>
                </a:lnTo>
                <a:lnTo>
                  <a:pt x="2035111" y="3189313"/>
                </a:lnTo>
                <a:lnTo>
                  <a:pt x="2063572" y="3189313"/>
                </a:lnTo>
                <a:lnTo>
                  <a:pt x="2063572" y="3217774"/>
                </a:lnTo>
                <a:lnTo>
                  <a:pt x="2091690" y="3217774"/>
                </a:lnTo>
                <a:close/>
                <a:moveTo>
                  <a:pt x="3645713" y="1693926"/>
                </a:moveTo>
                <a:lnTo>
                  <a:pt x="3664229" y="1693926"/>
                </a:lnTo>
                <a:lnTo>
                  <a:pt x="3664229" y="1675752"/>
                </a:lnTo>
                <a:lnTo>
                  <a:pt x="3682403" y="1675752"/>
                </a:lnTo>
                <a:lnTo>
                  <a:pt x="3682403" y="1657236"/>
                </a:lnTo>
                <a:lnTo>
                  <a:pt x="3664229" y="1657236"/>
                </a:lnTo>
                <a:lnTo>
                  <a:pt x="3664229" y="1639062"/>
                </a:lnTo>
                <a:lnTo>
                  <a:pt x="3645713" y="1639062"/>
                </a:lnTo>
                <a:lnTo>
                  <a:pt x="3645713" y="1657236"/>
                </a:lnTo>
                <a:lnTo>
                  <a:pt x="3627539" y="1657236"/>
                </a:lnTo>
                <a:lnTo>
                  <a:pt x="3627539" y="1675752"/>
                </a:lnTo>
                <a:lnTo>
                  <a:pt x="3645713" y="1675752"/>
                </a:lnTo>
                <a:lnTo>
                  <a:pt x="3645713" y="1693926"/>
                </a:lnTo>
                <a:close/>
                <a:moveTo>
                  <a:pt x="3646742" y="1417206"/>
                </a:moveTo>
                <a:lnTo>
                  <a:pt x="3663201" y="1417206"/>
                </a:lnTo>
                <a:lnTo>
                  <a:pt x="3663201" y="1400404"/>
                </a:lnTo>
                <a:lnTo>
                  <a:pt x="3680003" y="1400404"/>
                </a:lnTo>
                <a:lnTo>
                  <a:pt x="3680003" y="1383944"/>
                </a:lnTo>
                <a:lnTo>
                  <a:pt x="3663201" y="1383944"/>
                </a:lnTo>
                <a:lnTo>
                  <a:pt x="3663201" y="1367142"/>
                </a:lnTo>
                <a:lnTo>
                  <a:pt x="3646742" y="1367142"/>
                </a:lnTo>
                <a:lnTo>
                  <a:pt x="3646742" y="1383944"/>
                </a:lnTo>
                <a:lnTo>
                  <a:pt x="3629939" y="1383944"/>
                </a:lnTo>
                <a:lnTo>
                  <a:pt x="3629939" y="1400404"/>
                </a:lnTo>
                <a:lnTo>
                  <a:pt x="3646742" y="1400404"/>
                </a:lnTo>
                <a:lnTo>
                  <a:pt x="3646742" y="1417206"/>
                </a:lnTo>
                <a:close/>
                <a:moveTo>
                  <a:pt x="3715664" y="1552994"/>
                </a:moveTo>
                <a:lnTo>
                  <a:pt x="3731438" y="1552994"/>
                </a:lnTo>
                <a:lnTo>
                  <a:pt x="3731438" y="1537221"/>
                </a:lnTo>
                <a:lnTo>
                  <a:pt x="3747211" y="1537221"/>
                </a:lnTo>
                <a:lnTo>
                  <a:pt x="3747211" y="1521447"/>
                </a:lnTo>
                <a:lnTo>
                  <a:pt x="3731438" y="1521447"/>
                </a:lnTo>
                <a:lnTo>
                  <a:pt x="3731438" y="1505674"/>
                </a:lnTo>
                <a:lnTo>
                  <a:pt x="3715664" y="1505674"/>
                </a:lnTo>
                <a:lnTo>
                  <a:pt x="3715664" y="1521447"/>
                </a:lnTo>
                <a:lnTo>
                  <a:pt x="3699891" y="1521447"/>
                </a:lnTo>
                <a:lnTo>
                  <a:pt x="3699891" y="1537221"/>
                </a:lnTo>
                <a:lnTo>
                  <a:pt x="3715664" y="1537221"/>
                </a:lnTo>
                <a:lnTo>
                  <a:pt x="3715664" y="1552994"/>
                </a:lnTo>
                <a:close/>
                <a:moveTo>
                  <a:pt x="3647770" y="1139114"/>
                </a:moveTo>
                <a:lnTo>
                  <a:pt x="3662172" y="1139114"/>
                </a:lnTo>
                <a:lnTo>
                  <a:pt x="3662172" y="1125055"/>
                </a:lnTo>
                <a:lnTo>
                  <a:pt x="3676231" y="1125055"/>
                </a:lnTo>
                <a:lnTo>
                  <a:pt x="3676231" y="1110653"/>
                </a:lnTo>
                <a:lnTo>
                  <a:pt x="3662172" y="1110653"/>
                </a:lnTo>
                <a:lnTo>
                  <a:pt x="3662172" y="1096594"/>
                </a:lnTo>
                <a:lnTo>
                  <a:pt x="3647770" y="1096594"/>
                </a:lnTo>
                <a:lnTo>
                  <a:pt x="3647770" y="1110653"/>
                </a:lnTo>
                <a:lnTo>
                  <a:pt x="3633712" y="1110653"/>
                </a:lnTo>
                <a:lnTo>
                  <a:pt x="3633712" y="1125055"/>
                </a:lnTo>
                <a:lnTo>
                  <a:pt x="3647770" y="1125055"/>
                </a:lnTo>
                <a:lnTo>
                  <a:pt x="3647770" y="1139114"/>
                </a:lnTo>
                <a:close/>
                <a:moveTo>
                  <a:pt x="3785273" y="1412405"/>
                </a:moveTo>
                <a:lnTo>
                  <a:pt x="3798989" y="1412405"/>
                </a:lnTo>
                <a:lnTo>
                  <a:pt x="3798989" y="1399032"/>
                </a:lnTo>
                <a:lnTo>
                  <a:pt x="3812362" y="1399032"/>
                </a:lnTo>
                <a:lnTo>
                  <a:pt x="3812362" y="1385316"/>
                </a:lnTo>
                <a:lnTo>
                  <a:pt x="3798989" y="1385316"/>
                </a:lnTo>
                <a:lnTo>
                  <a:pt x="3798989" y="1371943"/>
                </a:lnTo>
                <a:lnTo>
                  <a:pt x="3785273" y="1371943"/>
                </a:lnTo>
                <a:lnTo>
                  <a:pt x="3785273" y="1385316"/>
                </a:lnTo>
                <a:lnTo>
                  <a:pt x="3771900" y="1385316"/>
                </a:lnTo>
                <a:lnTo>
                  <a:pt x="3771900" y="1399032"/>
                </a:lnTo>
                <a:lnTo>
                  <a:pt x="3785273" y="1399032"/>
                </a:lnTo>
                <a:lnTo>
                  <a:pt x="3785273" y="1412405"/>
                </a:lnTo>
                <a:close/>
                <a:moveTo>
                  <a:pt x="2571750" y="3080271"/>
                </a:moveTo>
                <a:lnTo>
                  <a:pt x="2571750" y="3052153"/>
                </a:lnTo>
                <a:lnTo>
                  <a:pt x="2599868" y="3052153"/>
                </a:lnTo>
                <a:lnTo>
                  <a:pt x="2599868" y="3024035"/>
                </a:lnTo>
                <a:lnTo>
                  <a:pt x="2571750" y="3024035"/>
                </a:lnTo>
                <a:lnTo>
                  <a:pt x="2571750" y="2995917"/>
                </a:lnTo>
                <a:lnTo>
                  <a:pt x="2543632" y="2995917"/>
                </a:lnTo>
                <a:lnTo>
                  <a:pt x="2543632" y="3024035"/>
                </a:lnTo>
                <a:lnTo>
                  <a:pt x="2515514" y="3024035"/>
                </a:lnTo>
                <a:lnTo>
                  <a:pt x="2515514" y="3052153"/>
                </a:lnTo>
                <a:lnTo>
                  <a:pt x="2543632" y="3052153"/>
                </a:lnTo>
                <a:lnTo>
                  <a:pt x="2543632" y="3080271"/>
                </a:lnTo>
                <a:lnTo>
                  <a:pt x="2571750" y="3080271"/>
                </a:lnTo>
                <a:close/>
                <a:moveTo>
                  <a:pt x="2502142" y="3214688"/>
                </a:moveTo>
                <a:lnTo>
                  <a:pt x="2502142" y="3188284"/>
                </a:lnTo>
                <a:lnTo>
                  <a:pt x="2528545" y="3188284"/>
                </a:lnTo>
                <a:lnTo>
                  <a:pt x="2528545" y="3162224"/>
                </a:lnTo>
                <a:lnTo>
                  <a:pt x="2502142" y="3162224"/>
                </a:lnTo>
                <a:lnTo>
                  <a:pt x="2502142" y="3135821"/>
                </a:lnTo>
                <a:lnTo>
                  <a:pt x="2476081" y="3135821"/>
                </a:lnTo>
                <a:lnTo>
                  <a:pt x="2476081" y="3162224"/>
                </a:lnTo>
                <a:lnTo>
                  <a:pt x="2449678" y="3162224"/>
                </a:lnTo>
                <a:lnTo>
                  <a:pt x="2449678" y="3188284"/>
                </a:lnTo>
                <a:lnTo>
                  <a:pt x="2476081" y="3188284"/>
                </a:lnTo>
                <a:lnTo>
                  <a:pt x="2476081" y="3214688"/>
                </a:lnTo>
                <a:lnTo>
                  <a:pt x="2502142" y="3214688"/>
                </a:lnTo>
                <a:close/>
                <a:moveTo>
                  <a:pt x="2638958" y="3213316"/>
                </a:moveTo>
                <a:lnTo>
                  <a:pt x="2638958" y="3187941"/>
                </a:lnTo>
                <a:lnTo>
                  <a:pt x="2664333" y="3187941"/>
                </a:lnTo>
                <a:lnTo>
                  <a:pt x="2664333" y="3162567"/>
                </a:lnTo>
                <a:lnTo>
                  <a:pt x="2638958" y="3162567"/>
                </a:lnTo>
                <a:lnTo>
                  <a:pt x="2638958" y="3137192"/>
                </a:lnTo>
                <a:lnTo>
                  <a:pt x="2613584" y="3137192"/>
                </a:lnTo>
                <a:lnTo>
                  <a:pt x="2613584" y="3162567"/>
                </a:lnTo>
                <a:lnTo>
                  <a:pt x="2588209" y="3162567"/>
                </a:lnTo>
                <a:lnTo>
                  <a:pt x="2588209" y="3187941"/>
                </a:lnTo>
                <a:lnTo>
                  <a:pt x="2613584" y="3187941"/>
                </a:lnTo>
                <a:lnTo>
                  <a:pt x="2613584" y="3213316"/>
                </a:lnTo>
                <a:lnTo>
                  <a:pt x="2638958" y="3213316"/>
                </a:lnTo>
                <a:close/>
                <a:moveTo>
                  <a:pt x="2432876" y="3349104"/>
                </a:moveTo>
                <a:lnTo>
                  <a:pt x="2432876" y="3324758"/>
                </a:lnTo>
                <a:lnTo>
                  <a:pt x="2457221" y="3324758"/>
                </a:lnTo>
                <a:lnTo>
                  <a:pt x="2457221" y="3300070"/>
                </a:lnTo>
                <a:lnTo>
                  <a:pt x="2432876" y="3300070"/>
                </a:lnTo>
                <a:lnTo>
                  <a:pt x="2432876" y="3275724"/>
                </a:lnTo>
                <a:lnTo>
                  <a:pt x="2408187" y="3275724"/>
                </a:lnTo>
                <a:lnTo>
                  <a:pt x="2408187" y="3300070"/>
                </a:lnTo>
                <a:lnTo>
                  <a:pt x="2383841" y="3300070"/>
                </a:lnTo>
                <a:lnTo>
                  <a:pt x="2383841" y="3324758"/>
                </a:lnTo>
                <a:lnTo>
                  <a:pt x="2408187" y="3324758"/>
                </a:lnTo>
                <a:lnTo>
                  <a:pt x="2408187" y="3349104"/>
                </a:lnTo>
                <a:lnTo>
                  <a:pt x="2432876" y="3349104"/>
                </a:lnTo>
                <a:close/>
                <a:moveTo>
                  <a:pt x="2708224" y="3078213"/>
                </a:moveTo>
                <a:lnTo>
                  <a:pt x="2708224" y="3051467"/>
                </a:lnTo>
                <a:lnTo>
                  <a:pt x="2734970" y="3051467"/>
                </a:lnTo>
                <a:lnTo>
                  <a:pt x="2734970" y="3024721"/>
                </a:lnTo>
                <a:lnTo>
                  <a:pt x="2708224" y="3024721"/>
                </a:lnTo>
                <a:lnTo>
                  <a:pt x="2708224" y="2997975"/>
                </a:lnTo>
                <a:lnTo>
                  <a:pt x="2681478" y="2997975"/>
                </a:lnTo>
                <a:lnTo>
                  <a:pt x="2681478" y="3024721"/>
                </a:lnTo>
                <a:lnTo>
                  <a:pt x="2654732" y="3024721"/>
                </a:lnTo>
                <a:lnTo>
                  <a:pt x="2654732" y="3051467"/>
                </a:lnTo>
                <a:lnTo>
                  <a:pt x="2681478" y="3051467"/>
                </a:lnTo>
                <a:lnTo>
                  <a:pt x="2681478" y="3078213"/>
                </a:lnTo>
                <a:lnTo>
                  <a:pt x="2708224" y="3078213"/>
                </a:lnTo>
                <a:close/>
                <a:moveTo>
                  <a:pt x="2365667" y="3216402"/>
                </a:moveTo>
                <a:lnTo>
                  <a:pt x="2365667" y="3188970"/>
                </a:lnTo>
                <a:lnTo>
                  <a:pt x="2393099" y="3188970"/>
                </a:lnTo>
                <a:lnTo>
                  <a:pt x="2393099" y="3161538"/>
                </a:lnTo>
                <a:lnTo>
                  <a:pt x="2365667" y="3161538"/>
                </a:lnTo>
                <a:lnTo>
                  <a:pt x="2365667" y="3134106"/>
                </a:lnTo>
                <a:lnTo>
                  <a:pt x="2338235" y="3134106"/>
                </a:lnTo>
                <a:lnTo>
                  <a:pt x="2338235" y="3161538"/>
                </a:lnTo>
                <a:lnTo>
                  <a:pt x="2310803" y="3161538"/>
                </a:lnTo>
                <a:lnTo>
                  <a:pt x="2310803" y="3188970"/>
                </a:lnTo>
                <a:lnTo>
                  <a:pt x="2338235" y="3188970"/>
                </a:lnTo>
                <a:lnTo>
                  <a:pt x="2338235" y="3216402"/>
                </a:lnTo>
                <a:lnTo>
                  <a:pt x="2365667" y="3216402"/>
                </a:lnTo>
                <a:close/>
                <a:moveTo>
                  <a:pt x="2159242" y="3351162"/>
                </a:moveTo>
                <a:lnTo>
                  <a:pt x="2159242" y="3325444"/>
                </a:lnTo>
                <a:lnTo>
                  <a:pt x="2184959" y="3325444"/>
                </a:lnTo>
                <a:lnTo>
                  <a:pt x="2184959" y="3299384"/>
                </a:lnTo>
                <a:lnTo>
                  <a:pt x="2159242" y="3299384"/>
                </a:lnTo>
                <a:lnTo>
                  <a:pt x="2159242" y="3273666"/>
                </a:lnTo>
                <a:lnTo>
                  <a:pt x="2133181" y="3273666"/>
                </a:lnTo>
                <a:lnTo>
                  <a:pt x="2133181" y="3299384"/>
                </a:lnTo>
                <a:lnTo>
                  <a:pt x="2107463" y="3299384"/>
                </a:lnTo>
                <a:lnTo>
                  <a:pt x="2107463" y="3325444"/>
                </a:lnTo>
                <a:lnTo>
                  <a:pt x="2133181" y="3325444"/>
                </a:lnTo>
                <a:lnTo>
                  <a:pt x="2133181" y="3351162"/>
                </a:lnTo>
                <a:lnTo>
                  <a:pt x="2159242" y="3351162"/>
                </a:lnTo>
                <a:close/>
                <a:moveTo>
                  <a:pt x="2228850" y="3217088"/>
                </a:moveTo>
                <a:lnTo>
                  <a:pt x="2228850" y="3189313"/>
                </a:lnTo>
                <a:lnTo>
                  <a:pt x="2256625" y="3189313"/>
                </a:lnTo>
                <a:lnTo>
                  <a:pt x="2256625" y="3161195"/>
                </a:lnTo>
                <a:lnTo>
                  <a:pt x="2228850" y="3161195"/>
                </a:lnTo>
                <a:lnTo>
                  <a:pt x="2228850" y="3133420"/>
                </a:lnTo>
                <a:lnTo>
                  <a:pt x="2200732" y="3133420"/>
                </a:lnTo>
                <a:lnTo>
                  <a:pt x="2200732" y="3161195"/>
                </a:lnTo>
                <a:lnTo>
                  <a:pt x="2172958" y="3161195"/>
                </a:lnTo>
                <a:lnTo>
                  <a:pt x="2172958" y="3189313"/>
                </a:lnTo>
                <a:lnTo>
                  <a:pt x="2200732" y="3189313"/>
                </a:lnTo>
                <a:lnTo>
                  <a:pt x="2200732" y="3217088"/>
                </a:lnTo>
                <a:lnTo>
                  <a:pt x="2228850" y="3217088"/>
                </a:lnTo>
                <a:close/>
                <a:moveTo>
                  <a:pt x="2296058" y="3350476"/>
                </a:moveTo>
                <a:lnTo>
                  <a:pt x="2296058" y="3325101"/>
                </a:lnTo>
                <a:lnTo>
                  <a:pt x="2321433" y="3325101"/>
                </a:lnTo>
                <a:lnTo>
                  <a:pt x="2321433" y="3299727"/>
                </a:lnTo>
                <a:lnTo>
                  <a:pt x="2296058" y="3299727"/>
                </a:lnTo>
                <a:lnTo>
                  <a:pt x="2296058" y="3274352"/>
                </a:lnTo>
                <a:lnTo>
                  <a:pt x="2270684" y="3274352"/>
                </a:lnTo>
                <a:lnTo>
                  <a:pt x="2270684" y="3299727"/>
                </a:lnTo>
                <a:lnTo>
                  <a:pt x="2245309" y="3299727"/>
                </a:lnTo>
                <a:lnTo>
                  <a:pt x="2245309" y="3325101"/>
                </a:lnTo>
                <a:lnTo>
                  <a:pt x="2270684" y="3325101"/>
                </a:lnTo>
                <a:lnTo>
                  <a:pt x="2270684" y="3350476"/>
                </a:lnTo>
                <a:lnTo>
                  <a:pt x="2296058" y="3350476"/>
                </a:lnTo>
                <a:close/>
                <a:moveTo>
                  <a:pt x="2844698" y="3076156"/>
                </a:moveTo>
                <a:lnTo>
                  <a:pt x="2844698" y="3050781"/>
                </a:lnTo>
                <a:lnTo>
                  <a:pt x="2870073" y="3050781"/>
                </a:lnTo>
                <a:lnTo>
                  <a:pt x="2870073" y="3025407"/>
                </a:lnTo>
                <a:lnTo>
                  <a:pt x="2844698" y="3025407"/>
                </a:lnTo>
                <a:lnTo>
                  <a:pt x="2844698" y="3000032"/>
                </a:lnTo>
                <a:lnTo>
                  <a:pt x="2819324" y="3000032"/>
                </a:lnTo>
                <a:lnTo>
                  <a:pt x="2819324" y="3025407"/>
                </a:lnTo>
                <a:lnTo>
                  <a:pt x="2793949" y="3025407"/>
                </a:lnTo>
                <a:lnTo>
                  <a:pt x="2793949" y="3050781"/>
                </a:lnTo>
                <a:lnTo>
                  <a:pt x="2819324" y="3050781"/>
                </a:lnTo>
                <a:lnTo>
                  <a:pt x="2819324" y="3076156"/>
                </a:lnTo>
                <a:lnTo>
                  <a:pt x="2844698" y="3076156"/>
                </a:lnTo>
                <a:close/>
                <a:moveTo>
                  <a:pt x="3256178" y="2527516"/>
                </a:moveTo>
                <a:lnTo>
                  <a:pt x="3256178" y="2502141"/>
                </a:lnTo>
                <a:lnTo>
                  <a:pt x="3281553" y="2502141"/>
                </a:lnTo>
                <a:lnTo>
                  <a:pt x="3281553" y="2476767"/>
                </a:lnTo>
                <a:lnTo>
                  <a:pt x="3256178" y="2476767"/>
                </a:lnTo>
                <a:lnTo>
                  <a:pt x="3256178" y="2451392"/>
                </a:lnTo>
                <a:lnTo>
                  <a:pt x="3230804" y="2451392"/>
                </a:lnTo>
                <a:lnTo>
                  <a:pt x="3230804" y="2476767"/>
                </a:lnTo>
                <a:lnTo>
                  <a:pt x="3205429" y="2476767"/>
                </a:lnTo>
                <a:lnTo>
                  <a:pt x="3205429" y="2502141"/>
                </a:lnTo>
                <a:lnTo>
                  <a:pt x="3230804" y="2502141"/>
                </a:lnTo>
                <a:lnTo>
                  <a:pt x="3230804" y="2527516"/>
                </a:lnTo>
                <a:lnTo>
                  <a:pt x="3256178" y="2527516"/>
                </a:lnTo>
                <a:close/>
                <a:moveTo>
                  <a:pt x="3187598" y="2664676"/>
                </a:moveTo>
                <a:lnTo>
                  <a:pt x="3187598" y="2639301"/>
                </a:lnTo>
                <a:lnTo>
                  <a:pt x="3212973" y="2639301"/>
                </a:lnTo>
                <a:lnTo>
                  <a:pt x="3212973" y="2613927"/>
                </a:lnTo>
                <a:lnTo>
                  <a:pt x="3187598" y="2613927"/>
                </a:lnTo>
                <a:lnTo>
                  <a:pt x="3187598" y="2588552"/>
                </a:lnTo>
                <a:lnTo>
                  <a:pt x="3162224" y="2588552"/>
                </a:lnTo>
                <a:lnTo>
                  <a:pt x="3162224" y="2613927"/>
                </a:lnTo>
                <a:lnTo>
                  <a:pt x="3136849" y="2613927"/>
                </a:lnTo>
                <a:lnTo>
                  <a:pt x="3136849" y="2639301"/>
                </a:lnTo>
                <a:lnTo>
                  <a:pt x="3162224" y="2639301"/>
                </a:lnTo>
                <a:lnTo>
                  <a:pt x="3162224" y="2664676"/>
                </a:lnTo>
                <a:lnTo>
                  <a:pt x="3187598" y="2664676"/>
                </a:lnTo>
                <a:close/>
                <a:moveTo>
                  <a:pt x="3324416" y="2389670"/>
                </a:moveTo>
                <a:lnTo>
                  <a:pt x="3324416" y="2364638"/>
                </a:lnTo>
                <a:lnTo>
                  <a:pt x="3349447" y="2364638"/>
                </a:lnTo>
                <a:lnTo>
                  <a:pt x="3349447" y="2339950"/>
                </a:lnTo>
                <a:lnTo>
                  <a:pt x="3324416" y="2339950"/>
                </a:lnTo>
                <a:lnTo>
                  <a:pt x="3324416" y="2314918"/>
                </a:lnTo>
                <a:lnTo>
                  <a:pt x="3299727" y="2314918"/>
                </a:lnTo>
                <a:lnTo>
                  <a:pt x="3299727" y="2339950"/>
                </a:lnTo>
                <a:lnTo>
                  <a:pt x="3274695" y="2339950"/>
                </a:lnTo>
                <a:lnTo>
                  <a:pt x="3274695" y="2364638"/>
                </a:lnTo>
                <a:lnTo>
                  <a:pt x="3299727" y="2364638"/>
                </a:lnTo>
                <a:lnTo>
                  <a:pt x="3299727" y="2389670"/>
                </a:lnTo>
                <a:lnTo>
                  <a:pt x="3324416" y="2389670"/>
                </a:lnTo>
                <a:close/>
                <a:moveTo>
                  <a:pt x="3118676" y="2801150"/>
                </a:moveTo>
                <a:lnTo>
                  <a:pt x="3118676" y="2776118"/>
                </a:lnTo>
                <a:lnTo>
                  <a:pt x="3143707" y="2776118"/>
                </a:lnTo>
                <a:lnTo>
                  <a:pt x="3143707" y="2751430"/>
                </a:lnTo>
                <a:lnTo>
                  <a:pt x="3118676" y="2751430"/>
                </a:lnTo>
                <a:lnTo>
                  <a:pt x="3118676" y="2726398"/>
                </a:lnTo>
                <a:lnTo>
                  <a:pt x="3093987" y="2726398"/>
                </a:lnTo>
                <a:lnTo>
                  <a:pt x="3093987" y="2751430"/>
                </a:lnTo>
                <a:lnTo>
                  <a:pt x="3068955" y="2751430"/>
                </a:lnTo>
                <a:lnTo>
                  <a:pt x="3068955" y="2776118"/>
                </a:lnTo>
                <a:lnTo>
                  <a:pt x="3093987" y="2776118"/>
                </a:lnTo>
                <a:lnTo>
                  <a:pt x="3093987" y="2801150"/>
                </a:lnTo>
                <a:lnTo>
                  <a:pt x="3118676" y="2801150"/>
                </a:lnTo>
                <a:close/>
                <a:moveTo>
                  <a:pt x="2913622" y="2940368"/>
                </a:moveTo>
                <a:lnTo>
                  <a:pt x="2913622" y="2913964"/>
                </a:lnTo>
                <a:lnTo>
                  <a:pt x="2940025" y="2913964"/>
                </a:lnTo>
                <a:lnTo>
                  <a:pt x="2940025" y="2887904"/>
                </a:lnTo>
                <a:lnTo>
                  <a:pt x="2913622" y="2887904"/>
                </a:lnTo>
                <a:lnTo>
                  <a:pt x="2913622" y="2861501"/>
                </a:lnTo>
                <a:lnTo>
                  <a:pt x="2887561" y="2861501"/>
                </a:lnTo>
                <a:lnTo>
                  <a:pt x="2887561" y="2887904"/>
                </a:lnTo>
                <a:lnTo>
                  <a:pt x="2861158" y="2887904"/>
                </a:lnTo>
                <a:lnTo>
                  <a:pt x="2861158" y="2913964"/>
                </a:lnTo>
                <a:lnTo>
                  <a:pt x="2887561" y="2913964"/>
                </a:lnTo>
                <a:lnTo>
                  <a:pt x="2887561" y="2940368"/>
                </a:lnTo>
                <a:lnTo>
                  <a:pt x="2913622" y="2940368"/>
                </a:lnTo>
                <a:close/>
                <a:moveTo>
                  <a:pt x="3050096" y="2937624"/>
                </a:moveTo>
                <a:lnTo>
                  <a:pt x="3050096" y="2913278"/>
                </a:lnTo>
                <a:lnTo>
                  <a:pt x="3074441" y="2913278"/>
                </a:lnTo>
                <a:lnTo>
                  <a:pt x="3074441" y="2888590"/>
                </a:lnTo>
                <a:lnTo>
                  <a:pt x="3050096" y="2888590"/>
                </a:lnTo>
                <a:lnTo>
                  <a:pt x="3050096" y="2864244"/>
                </a:lnTo>
                <a:lnTo>
                  <a:pt x="3025407" y="2864244"/>
                </a:lnTo>
                <a:lnTo>
                  <a:pt x="3025407" y="2888590"/>
                </a:lnTo>
                <a:lnTo>
                  <a:pt x="3001061" y="2888590"/>
                </a:lnTo>
                <a:lnTo>
                  <a:pt x="3001061" y="2913278"/>
                </a:lnTo>
                <a:lnTo>
                  <a:pt x="3025407" y="2913278"/>
                </a:lnTo>
                <a:lnTo>
                  <a:pt x="3025407" y="2937624"/>
                </a:lnTo>
                <a:lnTo>
                  <a:pt x="3050096" y="2937624"/>
                </a:lnTo>
                <a:close/>
                <a:moveTo>
                  <a:pt x="3392653" y="2251481"/>
                </a:moveTo>
                <a:lnTo>
                  <a:pt x="3392653" y="2227136"/>
                </a:lnTo>
                <a:lnTo>
                  <a:pt x="3416999" y="2227136"/>
                </a:lnTo>
                <a:lnTo>
                  <a:pt x="3416999" y="2203133"/>
                </a:lnTo>
                <a:lnTo>
                  <a:pt x="3392653" y="2203133"/>
                </a:lnTo>
                <a:lnTo>
                  <a:pt x="3392653" y="2178787"/>
                </a:lnTo>
                <a:lnTo>
                  <a:pt x="3368650" y="2178787"/>
                </a:lnTo>
                <a:lnTo>
                  <a:pt x="3368650" y="2203133"/>
                </a:lnTo>
                <a:lnTo>
                  <a:pt x="3344304" y="2203133"/>
                </a:lnTo>
                <a:lnTo>
                  <a:pt x="3344304" y="2227136"/>
                </a:lnTo>
                <a:lnTo>
                  <a:pt x="3368650" y="2227136"/>
                </a:lnTo>
                <a:lnTo>
                  <a:pt x="3368650" y="2251481"/>
                </a:lnTo>
                <a:lnTo>
                  <a:pt x="3392653" y="2251481"/>
                </a:lnTo>
                <a:close/>
                <a:moveTo>
                  <a:pt x="2777490" y="2943111"/>
                </a:moveTo>
                <a:lnTo>
                  <a:pt x="2777490" y="2914993"/>
                </a:lnTo>
                <a:lnTo>
                  <a:pt x="2805608" y="2914993"/>
                </a:lnTo>
                <a:lnTo>
                  <a:pt x="2805608" y="2886875"/>
                </a:lnTo>
                <a:lnTo>
                  <a:pt x="2777490" y="2886875"/>
                </a:lnTo>
                <a:lnTo>
                  <a:pt x="2777490" y="2858757"/>
                </a:lnTo>
                <a:lnTo>
                  <a:pt x="2749372" y="2858757"/>
                </a:lnTo>
                <a:lnTo>
                  <a:pt x="2749372" y="2886875"/>
                </a:lnTo>
                <a:lnTo>
                  <a:pt x="2721254" y="2886875"/>
                </a:lnTo>
                <a:lnTo>
                  <a:pt x="2721254" y="2914993"/>
                </a:lnTo>
                <a:lnTo>
                  <a:pt x="2749372" y="2914993"/>
                </a:lnTo>
                <a:lnTo>
                  <a:pt x="2749372" y="2943111"/>
                </a:lnTo>
                <a:lnTo>
                  <a:pt x="2777490" y="2943111"/>
                </a:lnTo>
                <a:close/>
                <a:moveTo>
                  <a:pt x="2982544" y="2804236"/>
                </a:moveTo>
                <a:lnTo>
                  <a:pt x="2982544" y="2777147"/>
                </a:lnTo>
                <a:lnTo>
                  <a:pt x="3009634" y="2777147"/>
                </a:lnTo>
                <a:lnTo>
                  <a:pt x="3009634" y="2750401"/>
                </a:lnTo>
                <a:lnTo>
                  <a:pt x="2982544" y="2750401"/>
                </a:lnTo>
                <a:lnTo>
                  <a:pt x="2982544" y="2723312"/>
                </a:lnTo>
                <a:lnTo>
                  <a:pt x="2955798" y="2723312"/>
                </a:lnTo>
                <a:lnTo>
                  <a:pt x="2955798" y="2750401"/>
                </a:lnTo>
                <a:lnTo>
                  <a:pt x="2928709" y="2750401"/>
                </a:lnTo>
                <a:lnTo>
                  <a:pt x="2928709" y="2777147"/>
                </a:lnTo>
                <a:lnTo>
                  <a:pt x="2955798" y="2777147"/>
                </a:lnTo>
                <a:lnTo>
                  <a:pt x="2955798" y="2804236"/>
                </a:lnTo>
                <a:lnTo>
                  <a:pt x="2982544" y="2804236"/>
                </a:lnTo>
                <a:close/>
                <a:moveTo>
                  <a:pt x="1584884" y="531152"/>
                </a:moveTo>
                <a:lnTo>
                  <a:pt x="1584884" y="556527"/>
                </a:lnTo>
                <a:lnTo>
                  <a:pt x="1559509" y="556527"/>
                </a:lnTo>
                <a:lnTo>
                  <a:pt x="1559509" y="581901"/>
                </a:lnTo>
                <a:lnTo>
                  <a:pt x="1584884" y="581901"/>
                </a:lnTo>
                <a:lnTo>
                  <a:pt x="1584884" y="607276"/>
                </a:lnTo>
                <a:lnTo>
                  <a:pt x="1610258" y="607276"/>
                </a:lnTo>
                <a:lnTo>
                  <a:pt x="1610258" y="581901"/>
                </a:lnTo>
                <a:lnTo>
                  <a:pt x="1635633" y="581901"/>
                </a:lnTo>
                <a:lnTo>
                  <a:pt x="1635633" y="556527"/>
                </a:lnTo>
                <a:lnTo>
                  <a:pt x="1610258" y="556527"/>
                </a:lnTo>
                <a:lnTo>
                  <a:pt x="1610258" y="531152"/>
                </a:lnTo>
                <a:lnTo>
                  <a:pt x="1584884" y="531152"/>
                </a:lnTo>
                <a:close/>
                <a:moveTo>
                  <a:pt x="1544764" y="2947911"/>
                </a:moveTo>
                <a:lnTo>
                  <a:pt x="1544764" y="2916707"/>
                </a:lnTo>
                <a:lnTo>
                  <a:pt x="1575968" y="2916707"/>
                </a:lnTo>
                <a:lnTo>
                  <a:pt x="1575968" y="2885161"/>
                </a:lnTo>
                <a:lnTo>
                  <a:pt x="1544764" y="2885161"/>
                </a:lnTo>
                <a:lnTo>
                  <a:pt x="1544764" y="2853957"/>
                </a:lnTo>
                <a:lnTo>
                  <a:pt x="1513218" y="2853957"/>
                </a:lnTo>
                <a:lnTo>
                  <a:pt x="1513218" y="2885161"/>
                </a:lnTo>
                <a:lnTo>
                  <a:pt x="1482014" y="2885161"/>
                </a:lnTo>
                <a:lnTo>
                  <a:pt x="1482014" y="2916707"/>
                </a:lnTo>
                <a:lnTo>
                  <a:pt x="1513218" y="2916707"/>
                </a:lnTo>
                <a:lnTo>
                  <a:pt x="1513218" y="2947911"/>
                </a:lnTo>
                <a:lnTo>
                  <a:pt x="1544764" y="2947911"/>
                </a:lnTo>
                <a:close/>
                <a:moveTo>
                  <a:pt x="1339024" y="2811094"/>
                </a:moveTo>
                <a:lnTo>
                  <a:pt x="1339024" y="2779547"/>
                </a:lnTo>
                <a:lnTo>
                  <a:pt x="1370571" y="2779547"/>
                </a:lnTo>
                <a:lnTo>
                  <a:pt x="1370571" y="2748001"/>
                </a:lnTo>
                <a:lnTo>
                  <a:pt x="1339024" y="2748001"/>
                </a:lnTo>
                <a:lnTo>
                  <a:pt x="1339024" y="2716454"/>
                </a:lnTo>
                <a:lnTo>
                  <a:pt x="1307478" y="2716454"/>
                </a:lnTo>
                <a:lnTo>
                  <a:pt x="1307478" y="2748001"/>
                </a:lnTo>
                <a:lnTo>
                  <a:pt x="1275931" y="2748001"/>
                </a:lnTo>
                <a:lnTo>
                  <a:pt x="1275931" y="2779547"/>
                </a:lnTo>
                <a:lnTo>
                  <a:pt x="1307478" y="2779547"/>
                </a:lnTo>
                <a:lnTo>
                  <a:pt x="1307478" y="2811094"/>
                </a:lnTo>
                <a:lnTo>
                  <a:pt x="1339024" y="2811094"/>
                </a:lnTo>
                <a:close/>
                <a:moveTo>
                  <a:pt x="1201179" y="2809380"/>
                </a:moveTo>
                <a:lnTo>
                  <a:pt x="1201179" y="2778862"/>
                </a:lnTo>
                <a:lnTo>
                  <a:pt x="1231697" y="2778862"/>
                </a:lnTo>
                <a:lnTo>
                  <a:pt x="1231697" y="2748686"/>
                </a:lnTo>
                <a:lnTo>
                  <a:pt x="1201179" y="2748686"/>
                </a:lnTo>
                <a:lnTo>
                  <a:pt x="1201179" y="2718168"/>
                </a:lnTo>
                <a:lnTo>
                  <a:pt x="1171003" y="2718168"/>
                </a:lnTo>
                <a:lnTo>
                  <a:pt x="1171003" y="2748686"/>
                </a:lnTo>
                <a:lnTo>
                  <a:pt x="1140485" y="2748686"/>
                </a:lnTo>
                <a:lnTo>
                  <a:pt x="1140485" y="2778862"/>
                </a:lnTo>
                <a:lnTo>
                  <a:pt x="1171003" y="2778862"/>
                </a:lnTo>
                <a:lnTo>
                  <a:pt x="1171003" y="2809380"/>
                </a:lnTo>
                <a:lnTo>
                  <a:pt x="1201179" y="2809380"/>
                </a:lnTo>
                <a:close/>
                <a:moveTo>
                  <a:pt x="1476527" y="2812123"/>
                </a:moveTo>
                <a:lnTo>
                  <a:pt x="1476527" y="2779890"/>
                </a:lnTo>
                <a:lnTo>
                  <a:pt x="1508760" y="2779890"/>
                </a:lnTo>
                <a:lnTo>
                  <a:pt x="1508760" y="2747658"/>
                </a:lnTo>
                <a:lnTo>
                  <a:pt x="1476527" y="2747658"/>
                </a:lnTo>
                <a:lnTo>
                  <a:pt x="1476527" y="2715425"/>
                </a:lnTo>
                <a:lnTo>
                  <a:pt x="1444295" y="2715425"/>
                </a:lnTo>
                <a:lnTo>
                  <a:pt x="1444295" y="2747658"/>
                </a:lnTo>
                <a:lnTo>
                  <a:pt x="1412062" y="2747658"/>
                </a:lnTo>
                <a:lnTo>
                  <a:pt x="1412062" y="2779890"/>
                </a:lnTo>
                <a:lnTo>
                  <a:pt x="1444295" y="2779890"/>
                </a:lnTo>
                <a:lnTo>
                  <a:pt x="1444295" y="2812123"/>
                </a:lnTo>
                <a:lnTo>
                  <a:pt x="1476527" y="2812123"/>
                </a:lnTo>
                <a:close/>
                <a:moveTo>
                  <a:pt x="1406919" y="2946540"/>
                </a:moveTo>
                <a:lnTo>
                  <a:pt x="1406919" y="2916022"/>
                </a:lnTo>
                <a:lnTo>
                  <a:pt x="1437437" y="2916022"/>
                </a:lnTo>
                <a:lnTo>
                  <a:pt x="1437437" y="2885846"/>
                </a:lnTo>
                <a:lnTo>
                  <a:pt x="1406919" y="2885846"/>
                </a:lnTo>
                <a:lnTo>
                  <a:pt x="1406919" y="2855328"/>
                </a:lnTo>
                <a:lnTo>
                  <a:pt x="1376743" y="2855328"/>
                </a:lnTo>
                <a:lnTo>
                  <a:pt x="1376743" y="2885846"/>
                </a:lnTo>
                <a:lnTo>
                  <a:pt x="1346225" y="2885846"/>
                </a:lnTo>
                <a:lnTo>
                  <a:pt x="1346225" y="2916022"/>
                </a:lnTo>
                <a:lnTo>
                  <a:pt x="1376743" y="2916022"/>
                </a:lnTo>
                <a:lnTo>
                  <a:pt x="1376743" y="2946540"/>
                </a:lnTo>
                <a:lnTo>
                  <a:pt x="1406919" y="2946540"/>
                </a:lnTo>
                <a:close/>
                <a:moveTo>
                  <a:pt x="1269416" y="2945168"/>
                </a:moveTo>
                <a:lnTo>
                  <a:pt x="1269416" y="2915679"/>
                </a:lnTo>
                <a:lnTo>
                  <a:pt x="1298905" y="2915679"/>
                </a:lnTo>
                <a:lnTo>
                  <a:pt x="1298905" y="2886189"/>
                </a:lnTo>
                <a:lnTo>
                  <a:pt x="1269416" y="2886189"/>
                </a:lnTo>
                <a:lnTo>
                  <a:pt x="1269416" y="2856700"/>
                </a:lnTo>
                <a:lnTo>
                  <a:pt x="1239926" y="2856700"/>
                </a:lnTo>
                <a:lnTo>
                  <a:pt x="1239926" y="2886189"/>
                </a:lnTo>
                <a:lnTo>
                  <a:pt x="1210437" y="2886189"/>
                </a:lnTo>
                <a:lnTo>
                  <a:pt x="1210437" y="2915679"/>
                </a:lnTo>
                <a:lnTo>
                  <a:pt x="1239926" y="2915679"/>
                </a:lnTo>
                <a:lnTo>
                  <a:pt x="1239926" y="2945168"/>
                </a:lnTo>
                <a:lnTo>
                  <a:pt x="1269416" y="2945168"/>
                </a:lnTo>
                <a:close/>
                <a:moveTo>
                  <a:pt x="926516" y="2534031"/>
                </a:moveTo>
                <a:lnTo>
                  <a:pt x="926516" y="2504199"/>
                </a:lnTo>
                <a:lnTo>
                  <a:pt x="956348" y="2504199"/>
                </a:lnTo>
                <a:lnTo>
                  <a:pt x="956348" y="2474709"/>
                </a:lnTo>
                <a:lnTo>
                  <a:pt x="926516" y="2474709"/>
                </a:lnTo>
                <a:lnTo>
                  <a:pt x="926516" y="2444877"/>
                </a:lnTo>
                <a:lnTo>
                  <a:pt x="897026" y="2444877"/>
                </a:lnTo>
                <a:lnTo>
                  <a:pt x="897026" y="2474709"/>
                </a:lnTo>
                <a:lnTo>
                  <a:pt x="867194" y="2474709"/>
                </a:lnTo>
                <a:lnTo>
                  <a:pt x="867194" y="2504199"/>
                </a:lnTo>
                <a:lnTo>
                  <a:pt x="897026" y="2504199"/>
                </a:lnTo>
                <a:lnTo>
                  <a:pt x="897026" y="2534031"/>
                </a:lnTo>
                <a:lnTo>
                  <a:pt x="926516" y="2534031"/>
                </a:lnTo>
                <a:close/>
                <a:moveTo>
                  <a:pt x="995096" y="2670848"/>
                </a:moveTo>
                <a:lnTo>
                  <a:pt x="995096" y="2641359"/>
                </a:lnTo>
                <a:lnTo>
                  <a:pt x="1024585" y="2641359"/>
                </a:lnTo>
                <a:lnTo>
                  <a:pt x="1024585" y="2611869"/>
                </a:lnTo>
                <a:lnTo>
                  <a:pt x="995096" y="2611869"/>
                </a:lnTo>
                <a:lnTo>
                  <a:pt x="995096" y="2582380"/>
                </a:lnTo>
                <a:lnTo>
                  <a:pt x="965606" y="2582380"/>
                </a:lnTo>
                <a:lnTo>
                  <a:pt x="965606" y="2611869"/>
                </a:lnTo>
                <a:lnTo>
                  <a:pt x="936117" y="2611869"/>
                </a:lnTo>
                <a:lnTo>
                  <a:pt x="936117" y="2641359"/>
                </a:lnTo>
                <a:lnTo>
                  <a:pt x="965606" y="2641359"/>
                </a:lnTo>
                <a:lnTo>
                  <a:pt x="965606" y="2670848"/>
                </a:lnTo>
                <a:lnTo>
                  <a:pt x="995096" y="2670848"/>
                </a:lnTo>
                <a:close/>
                <a:moveTo>
                  <a:pt x="1132942" y="2673248"/>
                </a:moveTo>
                <a:lnTo>
                  <a:pt x="1132942" y="2642045"/>
                </a:lnTo>
                <a:lnTo>
                  <a:pt x="1164145" y="2642045"/>
                </a:lnTo>
                <a:lnTo>
                  <a:pt x="1164145" y="2611184"/>
                </a:lnTo>
                <a:lnTo>
                  <a:pt x="1132942" y="2611184"/>
                </a:lnTo>
                <a:lnTo>
                  <a:pt x="1132942" y="2579980"/>
                </a:lnTo>
                <a:lnTo>
                  <a:pt x="1102081" y="2579980"/>
                </a:lnTo>
                <a:lnTo>
                  <a:pt x="1102081" y="2611184"/>
                </a:lnTo>
                <a:lnTo>
                  <a:pt x="1070877" y="2611184"/>
                </a:lnTo>
                <a:lnTo>
                  <a:pt x="1070877" y="2642045"/>
                </a:lnTo>
                <a:lnTo>
                  <a:pt x="1102081" y="2642045"/>
                </a:lnTo>
                <a:lnTo>
                  <a:pt x="1102081" y="2673248"/>
                </a:lnTo>
                <a:lnTo>
                  <a:pt x="1132942" y="2673248"/>
                </a:lnTo>
                <a:close/>
                <a:moveTo>
                  <a:pt x="1063333" y="2807322"/>
                </a:moveTo>
                <a:lnTo>
                  <a:pt x="1063333" y="2778176"/>
                </a:lnTo>
                <a:lnTo>
                  <a:pt x="1092479" y="2778176"/>
                </a:lnTo>
                <a:lnTo>
                  <a:pt x="1092479" y="2749372"/>
                </a:lnTo>
                <a:lnTo>
                  <a:pt x="1063333" y="2749372"/>
                </a:lnTo>
                <a:lnTo>
                  <a:pt x="1063333" y="2720226"/>
                </a:lnTo>
                <a:lnTo>
                  <a:pt x="1034529" y="2720226"/>
                </a:lnTo>
                <a:lnTo>
                  <a:pt x="1034529" y="2749372"/>
                </a:lnTo>
                <a:lnTo>
                  <a:pt x="1005383" y="2749372"/>
                </a:lnTo>
                <a:lnTo>
                  <a:pt x="1005383" y="2778176"/>
                </a:lnTo>
                <a:lnTo>
                  <a:pt x="1034529" y="2778176"/>
                </a:lnTo>
                <a:lnTo>
                  <a:pt x="1034529" y="2807322"/>
                </a:lnTo>
                <a:lnTo>
                  <a:pt x="1063333" y="2807322"/>
                </a:lnTo>
                <a:close/>
                <a:moveTo>
                  <a:pt x="2161299" y="3083700"/>
                </a:moveTo>
                <a:lnTo>
                  <a:pt x="2161299" y="3053182"/>
                </a:lnTo>
                <a:lnTo>
                  <a:pt x="2191817" y="3053182"/>
                </a:lnTo>
                <a:lnTo>
                  <a:pt x="2191817" y="3023006"/>
                </a:lnTo>
                <a:lnTo>
                  <a:pt x="2161299" y="3023006"/>
                </a:lnTo>
                <a:lnTo>
                  <a:pt x="2161299" y="2992488"/>
                </a:lnTo>
                <a:lnTo>
                  <a:pt x="2131124" y="2992488"/>
                </a:lnTo>
                <a:lnTo>
                  <a:pt x="2131124" y="3023006"/>
                </a:lnTo>
                <a:lnTo>
                  <a:pt x="2100605" y="3023006"/>
                </a:lnTo>
                <a:lnTo>
                  <a:pt x="2100605" y="3053182"/>
                </a:lnTo>
                <a:lnTo>
                  <a:pt x="2131124" y="3053182"/>
                </a:lnTo>
                <a:lnTo>
                  <a:pt x="2131124" y="3083700"/>
                </a:lnTo>
                <a:lnTo>
                  <a:pt x="2161299" y="3083700"/>
                </a:lnTo>
                <a:close/>
                <a:moveTo>
                  <a:pt x="2093747" y="2949283"/>
                </a:moveTo>
                <a:lnTo>
                  <a:pt x="2093747" y="2917050"/>
                </a:lnTo>
                <a:lnTo>
                  <a:pt x="2125980" y="2917050"/>
                </a:lnTo>
                <a:lnTo>
                  <a:pt x="2125980" y="2884818"/>
                </a:lnTo>
                <a:lnTo>
                  <a:pt x="2093747" y="2884818"/>
                </a:lnTo>
                <a:lnTo>
                  <a:pt x="2093747" y="2852585"/>
                </a:lnTo>
                <a:lnTo>
                  <a:pt x="2061515" y="2852585"/>
                </a:lnTo>
                <a:lnTo>
                  <a:pt x="2061515" y="2884818"/>
                </a:lnTo>
                <a:lnTo>
                  <a:pt x="2029282" y="2884818"/>
                </a:lnTo>
                <a:lnTo>
                  <a:pt x="2029282" y="2917050"/>
                </a:lnTo>
                <a:lnTo>
                  <a:pt x="2061515" y="2917050"/>
                </a:lnTo>
                <a:lnTo>
                  <a:pt x="2061515" y="2949283"/>
                </a:lnTo>
                <a:lnTo>
                  <a:pt x="2093747" y="2949283"/>
                </a:lnTo>
                <a:close/>
                <a:moveTo>
                  <a:pt x="2230565" y="2948597"/>
                </a:moveTo>
                <a:lnTo>
                  <a:pt x="2230565" y="2916707"/>
                </a:lnTo>
                <a:lnTo>
                  <a:pt x="2262454" y="2916707"/>
                </a:lnTo>
                <a:lnTo>
                  <a:pt x="2262454" y="2885161"/>
                </a:lnTo>
                <a:lnTo>
                  <a:pt x="2230565" y="2885161"/>
                </a:lnTo>
                <a:lnTo>
                  <a:pt x="2230565" y="2853271"/>
                </a:lnTo>
                <a:lnTo>
                  <a:pt x="2199018" y="2853271"/>
                </a:lnTo>
                <a:lnTo>
                  <a:pt x="2199018" y="2885161"/>
                </a:lnTo>
                <a:lnTo>
                  <a:pt x="2167128" y="2885161"/>
                </a:lnTo>
                <a:lnTo>
                  <a:pt x="2167128" y="2916707"/>
                </a:lnTo>
                <a:lnTo>
                  <a:pt x="2199018" y="2916707"/>
                </a:lnTo>
                <a:lnTo>
                  <a:pt x="2199018" y="2948597"/>
                </a:lnTo>
                <a:lnTo>
                  <a:pt x="2230565" y="2948597"/>
                </a:lnTo>
                <a:close/>
                <a:moveTo>
                  <a:pt x="857936" y="2396871"/>
                </a:moveTo>
                <a:lnTo>
                  <a:pt x="857936" y="2367039"/>
                </a:lnTo>
                <a:lnTo>
                  <a:pt x="887768" y="2367039"/>
                </a:lnTo>
                <a:lnTo>
                  <a:pt x="887768" y="2337549"/>
                </a:lnTo>
                <a:lnTo>
                  <a:pt x="857936" y="2337549"/>
                </a:lnTo>
                <a:lnTo>
                  <a:pt x="857936" y="2307717"/>
                </a:lnTo>
                <a:lnTo>
                  <a:pt x="828446" y="2307717"/>
                </a:lnTo>
                <a:lnTo>
                  <a:pt x="828446" y="2337549"/>
                </a:lnTo>
                <a:lnTo>
                  <a:pt x="798614" y="2337549"/>
                </a:lnTo>
                <a:lnTo>
                  <a:pt x="798614" y="2367039"/>
                </a:lnTo>
                <a:lnTo>
                  <a:pt x="828446" y="2367039"/>
                </a:lnTo>
                <a:lnTo>
                  <a:pt x="828446" y="2396871"/>
                </a:lnTo>
                <a:lnTo>
                  <a:pt x="857936" y="2396871"/>
                </a:lnTo>
                <a:close/>
                <a:moveTo>
                  <a:pt x="1956587" y="2949283"/>
                </a:moveTo>
                <a:lnTo>
                  <a:pt x="1956587" y="2917050"/>
                </a:lnTo>
                <a:lnTo>
                  <a:pt x="1988820" y="2917050"/>
                </a:lnTo>
                <a:lnTo>
                  <a:pt x="1988820" y="2884818"/>
                </a:lnTo>
                <a:lnTo>
                  <a:pt x="1956587" y="2884818"/>
                </a:lnTo>
                <a:lnTo>
                  <a:pt x="1956587" y="2852585"/>
                </a:lnTo>
                <a:lnTo>
                  <a:pt x="1924355" y="2852585"/>
                </a:lnTo>
                <a:lnTo>
                  <a:pt x="1924355" y="2884818"/>
                </a:lnTo>
                <a:lnTo>
                  <a:pt x="1892122" y="2884818"/>
                </a:lnTo>
                <a:lnTo>
                  <a:pt x="1892122" y="2917050"/>
                </a:lnTo>
                <a:lnTo>
                  <a:pt x="1924355" y="2917050"/>
                </a:lnTo>
                <a:lnTo>
                  <a:pt x="1924355" y="2949283"/>
                </a:lnTo>
                <a:lnTo>
                  <a:pt x="1956587" y="2949283"/>
                </a:lnTo>
                <a:close/>
                <a:moveTo>
                  <a:pt x="1681924" y="2948597"/>
                </a:moveTo>
                <a:lnTo>
                  <a:pt x="1681924" y="2916707"/>
                </a:lnTo>
                <a:lnTo>
                  <a:pt x="1713814" y="2916707"/>
                </a:lnTo>
                <a:lnTo>
                  <a:pt x="1713814" y="2885161"/>
                </a:lnTo>
                <a:lnTo>
                  <a:pt x="1681924" y="2885161"/>
                </a:lnTo>
                <a:lnTo>
                  <a:pt x="1681924" y="2853271"/>
                </a:lnTo>
                <a:lnTo>
                  <a:pt x="1650378" y="2853271"/>
                </a:lnTo>
                <a:lnTo>
                  <a:pt x="1650378" y="2885161"/>
                </a:lnTo>
                <a:lnTo>
                  <a:pt x="1618488" y="2885161"/>
                </a:lnTo>
                <a:lnTo>
                  <a:pt x="1618488" y="2916707"/>
                </a:lnTo>
                <a:lnTo>
                  <a:pt x="1650378" y="2916707"/>
                </a:lnTo>
                <a:lnTo>
                  <a:pt x="1650378" y="2948597"/>
                </a:lnTo>
                <a:lnTo>
                  <a:pt x="1681924" y="2948597"/>
                </a:lnTo>
                <a:close/>
                <a:moveTo>
                  <a:pt x="1612659" y="3083014"/>
                </a:moveTo>
                <a:lnTo>
                  <a:pt x="1612659" y="3053182"/>
                </a:lnTo>
                <a:lnTo>
                  <a:pt x="1642491" y="3053182"/>
                </a:lnTo>
                <a:lnTo>
                  <a:pt x="1642491" y="3023006"/>
                </a:lnTo>
                <a:lnTo>
                  <a:pt x="1612659" y="3023006"/>
                </a:lnTo>
                <a:lnTo>
                  <a:pt x="1612659" y="2993174"/>
                </a:lnTo>
                <a:lnTo>
                  <a:pt x="1582483" y="2993174"/>
                </a:lnTo>
                <a:lnTo>
                  <a:pt x="1582483" y="3023006"/>
                </a:lnTo>
                <a:lnTo>
                  <a:pt x="1552651" y="3023006"/>
                </a:lnTo>
                <a:lnTo>
                  <a:pt x="1552651" y="3053182"/>
                </a:lnTo>
                <a:lnTo>
                  <a:pt x="1582483" y="3053182"/>
                </a:lnTo>
                <a:lnTo>
                  <a:pt x="1582483" y="3083014"/>
                </a:lnTo>
                <a:lnTo>
                  <a:pt x="1612659" y="3083014"/>
                </a:lnTo>
                <a:close/>
                <a:moveTo>
                  <a:pt x="1887322" y="3084043"/>
                </a:moveTo>
                <a:lnTo>
                  <a:pt x="1887322" y="3053525"/>
                </a:lnTo>
                <a:lnTo>
                  <a:pt x="1917840" y="3053525"/>
                </a:lnTo>
                <a:lnTo>
                  <a:pt x="1917840" y="3022664"/>
                </a:lnTo>
                <a:lnTo>
                  <a:pt x="1887322" y="3022664"/>
                </a:lnTo>
                <a:lnTo>
                  <a:pt x="1887322" y="2992145"/>
                </a:lnTo>
                <a:lnTo>
                  <a:pt x="1856461" y="2992145"/>
                </a:lnTo>
                <a:lnTo>
                  <a:pt x="1856461" y="3022664"/>
                </a:lnTo>
                <a:lnTo>
                  <a:pt x="1825942" y="3022664"/>
                </a:lnTo>
                <a:lnTo>
                  <a:pt x="1825942" y="3053525"/>
                </a:lnTo>
                <a:lnTo>
                  <a:pt x="1856461" y="3053525"/>
                </a:lnTo>
                <a:lnTo>
                  <a:pt x="1856461" y="3084043"/>
                </a:lnTo>
                <a:lnTo>
                  <a:pt x="1887322" y="3084043"/>
                </a:lnTo>
                <a:close/>
                <a:moveTo>
                  <a:pt x="1749819" y="3083700"/>
                </a:moveTo>
                <a:lnTo>
                  <a:pt x="1749819" y="3053182"/>
                </a:lnTo>
                <a:lnTo>
                  <a:pt x="1780337" y="3053182"/>
                </a:lnTo>
                <a:lnTo>
                  <a:pt x="1780337" y="3023006"/>
                </a:lnTo>
                <a:lnTo>
                  <a:pt x="1749819" y="3023006"/>
                </a:lnTo>
                <a:lnTo>
                  <a:pt x="1749819" y="2992488"/>
                </a:lnTo>
                <a:lnTo>
                  <a:pt x="1719643" y="2992488"/>
                </a:lnTo>
                <a:lnTo>
                  <a:pt x="1719643" y="3023006"/>
                </a:lnTo>
                <a:lnTo>
                  <a:pt x="1689125" y="3023006"/>
                </a:lnTo>
                <a:lnTo>
                  <a:pt x="1689125" y="3053182"/>
                </a:lnTo>
                <a:lnTo>
                  <a:pt x="1719643" y="3053182"/>
                </a:lnTo>
                <a:lnTo>
                  <a:pt x="1719643" y="3083700"/>
                </a:lnTo>
                <a:lnTo>
                  <a:pt x="1749819" y="3083700"/>
                </a:lnTo>
                <a:close/>
                <a:moveTo>
                  <a:pt x="1819427" y="2949283"/>
                </a:moveTo>
                <a:lnTo>
                  <a:pt x="1819427" y="2917050"/>
                </a:lnTo>
                <a:lnTo>
                  <a:pt x="1851660" y="2917050"/>
                </a:lnTo>
                <a:lnTo>
                  <a:pt x="1851660" y="2884818"/>
                </a:lnTo>
                <a:lnTo>
                  <a:pt x="1819427" y="2884818"/>
                </a:lnTo>
                <a:lnTo>
                  <a:pt x="1819427" y="2852585"/>
                </a:lnTo>
                <a:lnTo>
                  <a:pt x="1787195" y="2852585"/>
                </a:lnTo>
                <a:lnTo>
                  <a:pt x="1787195" y="2884818"/>
                </a:lnTo>
                <a:lnTo>
                  <a:pt x="1754962" y="2884818"/>
                </a:lnTo>
                <a:lnTo>
                  <a:pt x="1754962" y="2917050"/>
                </a:lnTo>
                <a:lnTo>
                  <a:pt x="1787195" y="2917050"/>
                </a:lnTo>
                <a:lnTo>
                  <a:pt x="1787195" y="2949283"/>
                </a:lnTo>
                <a:lnTo>
                  <a:pt x="1819427" y="2949283"/>
                </a:lnTo>
                <a:close/>
                <a:moveTo>
                  <a:pt x="2024482" y="3084043"/>
                </a:moveTo>
                <a:lnTo>
                  <a:pt x="2024482" y="3053525"/>
                </a:lnTo>
                <a:lnTo>
                  <a:pt x="2055000" y="3053525"/>
                </a:lnTo>
                <a:lnTo>
                  <a:pt x="2055000" y="3022664"/>
                </a:lnTo>
                <a:lnTo>
                  <a:pt x="2024482" y="3022664"/>
                </a:lnTo>
                <a:lnTo>
                  <a:pt x="2024482" y="2992145"/>
                </a:lnTo>
                <a:lnTo>
                  <a:pt x="1993621" y="2992145"/>
                </a:lnTo>
                <a:lnTo>
                  <a:pt x="1993621" y="3022664"/>
                </a:lnTo>
                <a:lnTo>
                  <a:pt x="1963102" y="3022664"/>
                </a:lnTo>
                <a:lnTo>
                  <a:pt x="1963102" y="3053525"/>
                </a:lnTo>
                <a:lnTo>
                  <a:pt x="1993621" y="3053525"/>
                </a:lnTo>
                <a:lnTo>
                  <a:pt x="1993621" y="3084043"/>
                </a:lnTo>
                <a:lnTo>
                  <a:pt x="2024482" y="3084043"/>
                </a:lnTo>
                <a:close/>
                <a:moveTo>
                  <a:pt x="1171003" y="1072248"/>
                </a:moveTo>
                <a:lnTo>
                  <a:pt x="1171003" y="1102766"/>
                </a:lnTo>
                <a:lnTo>
                  <a:pt x="1140485" y="1102766"/>
                </a:lnTo>
                <a:lnTo>
                  <a:pt x="1140485" y="1132942"/>
                </a:lnTo>
                <a:lnTo>
                  <a:pt x="1171003" y="1132942"/>
                </a:lnTo>
                <a:lnTo>
                  <a:pt x="1171003" y="1163460"/>
                </a:lnTo>
                <a:lnTo>
                  <a:pt x="1201179" y="1163460"/>
                </a:lnTo>
                <a:lnTo>
                  <a:pt x="1201179" y="1132942"/>
                </a:lnTo>
                <a:lnTo>
                  <a:pt x="1231697" y="1132942"/>
                </a:lnTo>
                <a:lnTo>
                  <a:pt x="1231697" y="1102766"/>
                </a:lnTo>
                <a:lnTo>
                  <a:pt x="1201179" y="1102766"/>
                </a:lnTo>
                <a:lnTo>
                  <a:pt x="1201179" y="1072248"/>
                </a:lnTo>
                <a:lnTo>
                  <a:pt x="1171003" y="1072248"/>
                </a:lnTo>
                <a:close/>
                <a:moveTo>
                  <a:pt x="965606" y="1210780"/>
                </a:moveTo>
                <a:lnTo>
                  <a:pt x="965606" y="1240269"/>
                </a:lnTo>
                <a:lnTo>
                  <a:pt x="936117" y="1240269"/>
                </a:lnTo>
                <a:lnTo>
                  <a:pt x="936117" y="1269759"/>
                </a:lnTo>
                <a:lnTo>
                  <a:pt x="965606" y="1269759"/>
                </a:lnTo>
                <a:lnTo>
                  <a:pt x="965606" y="1299248"/>
                </a:lnTo>
                <a:lnTo>
                  <a:pt x="995096" y="1299248"/>
                </a:lnTo>
                <a:lnTo>
                  <a:pt x="995096" y="1269759"/>
                </a:lnTo>
                <a:lnTo>
                  <a:pt x="1024585" y="1269759"/>
                </a:lnTo>
                <a:lnTo>
                  <a:pt x="1024585" y="1240269"/>
                </a:lnTo>
                <a:lnTo>
                  <a:pt x="995096" y="1240269"/>
                </a:lnTo>
                <a:lnTo>
                  <a:pt x="995096" y="1210780"/>
                </a:lnTo>
                <a:lnTo>
                  <a:pt x="965606" y="1210780"/>
                </a:lnTo>
                <a:close/>
                <a:moveTo>
                  <a:pt x="1034529" y="1074306"/>
                </a:moveTo>
                <a:lnTo>
                  <a:pt x="1034529" y="1103452"/>
                </a:lnTo>
                <a:lnTo>
                  <a:pt x="1005383" y="1103452"/>
                </a:lnTo>
                <a:lnTo>
                  <a:pt x="1005383" y="1132256"/>
                </a:lnTo>
                <a:lnTo>
                  <a:pt x="1034529" y="1132256"/>
                </a:lnTo>
                <a:lnTo>
                  <a:pt x="1034529" y="1161402"/>
                </a:lnTo>
                <a:lnTo>
                  <a:pt x="1063333" y="1161402"/>
                </a:lnTo>
                <a:lnTo>
                  <a:pt x="1063333" y="1132256"/>
                </a:lnTo>
                <a:lnTo>
                  <a:pt x="1092479" y="1132256"/>
                </a:lnTo>
                <a:lnTo>
                  <a:pt x="1092479" y="1103452"/>
                </a:lnTo>
                <a:lnTo>
                  <a:pt x="1063333" y="1103452"/>
                </a:lnTo>
                <a:lnTo>
                  <a:pt x="1063333" y="1074306"/>
                </a:lnTo>
                <a:lnTo>
                  <a:pt x="1034529" y="1074306"/>
                </a:lnTo>
                <a:close/>
                <a:moveTo>
                  <a:pt x="1307478" y="1070534"/>
                </a:moveTo>
                <a:lnTo>
                  <a:pt x="1307478" y="1102081"/>
                </a:lnTo>
                <a:lnTo>
                  <a:pt x="1275931" y="1102081"/>
                </a:lnTo>
                <a:lnTo>
                  <a:pt x="1275931" y="1133627"/>
                </a:lnTo>
                <a:lnTo>
                  <a:pt x="1307478" y="1133627"/>
                </a:lnTo>
                <a:lnTo>
                  <a:pt x="1307478" y="1165174"/>
                </a:lnTo>
                <a:lnTo>
                  <a:pt x="1339024" y="1165174"/>
                </a:lnTo>
                <a:lnTo>
                  <a:pt x="1339024" y="1133627"/>
                </a:lnTo>
                <a:lnTo>
                  <a:pt x="1370571" y="1133627"/>
                </a:lnTo>
                <a:lnTo>
                  <a:pt x="1370571" y="1102081"/>
                </a:lnTo>
                <a:lnTo>
                  <a:pt x="1339024" y="1102081"/>
                </a:lnTo>
                <a:lnTo>
                  <a:pt x="1339024" y="1070534"/>
                </a:lnTo>
                <a:lnTo>
                  <a:pt x="1307478" y="1070534"/>
                </a:lnTo>
                <a:close/>
                <a:moveTo>
                  <a:pt x="1102081" y="1208380"/>
                </a:moveTo>
                <a:lnTo>
                  <a:pt x="1102081" y="1239584"/>
                </a:lnTo>
                <a:lnTo>
                  <a:pt x="1070877" y="1239584"/>
                </a:lnTo>
                <a:lnTo>
                  <a:pt x="1070877" y="1270445"/>
                </a:lnTo>
                <a:lnTo>
                  <a:pt x="1102081" y="1270445"/>
                </a:lnTo>
                <a:lnTo>
                  <a:pt x="1102081" y="1301648"/>
                </a:lnTo>
                <a:lnTo>
                  <a:pt x="1132942" y="1301648"/>
                </a:lnTo>
                <a:lnTo>
                  <a:pt x="1132942" y="1270445"/>
                </a:lnTo>
                <a:lnTo>
                  <a:pt x="1164145" y="1270445"/>
                </a:lnTo>
                <a:lnTo>
                  <a:pt x="1164145" y="1239584"/>
                </a:lnTo>
                <a:lnTo>
                  <a:pt x="1132942" y="1239584"/>
                </a:lnTo>
                <a:lnTo>
                  <a:pt x="1132942" y="1208380"/>
                </a:lnTo>
                <a:lnTo>
                  <a:pt x="1102081" y="1208380"/>
                </a:lnTo>
                <a:close/>
                <a:moveTo>
                  <a:pt x="1239926" y="936460"/>
                </a:moveTo>
                <a:lnTo>
                  <a:pt x="1239926" y="965949"/>
                </a:lnTo>
                <a:lnTo>
                  <a:pt x="1210437" y="965949"/>
                </a:lnTo>
                <a:lnTo>
                  <a:pt x="1210437" y="995439"/>
                </a:lnTo>
                <a:lnTo>
                  <a:pt x="1239926" y="995439"/>
                </a:lnTo>
                <a:lnTo>
                  <a:pt x="1239926" y="1024928"/>
                </a:lnTo>
                <a:lnTo>
                  <a:pt x="1269416" y="1024928"/>
                </a:lnTo>
                <a:lnTo>
                  <a:pt x="1269416" y="995439"/>
                </a:lnTo>
                <a:lnTo>
                  <a:pt x="1298905" y="995439"/>
                </a:lnTo>
                <a:lnTo>
                  <a:pt x="1298905" y="965949"/>
                </a:lnTo>
                <a:lnTo>
                  <a:pt x="1269416" y="965949"/>
                </a:lnTo>
                <a:lnTo>
                  <a:pt x="1269416" y="936460"/>
                </a:lnTo>
                <a:lnTo>
                  <a:pt x="1239926" y="936460"/>
                </a:lnTo>
                <a:close/>
                <a:moveTo>
                  <a:pt x="1376743" y="935088"/>
                </a:moveTo>
                <a:lnTo>
                  <a:pt x="1376743" y="965606"/>
                </a:lnTo>
                <a:lnTo>
                  <a:pt x="1346225" y="965606"/>
                </a:lnTo>
                <a:lnTo>
                  <a:pt x="1346225" y="995782"/>
                </a:lnTo>
                <a:lnTo>
                  <a:pt x="1376743" y="995782"/>
                </a:lnTo>
                <a:lnTo>
                  <a:pt x="1376743" y="1026300"/>
                </a:lnTo>
                <a:lnTo>
                  <a:pt x="1406919" y="1026300"/>
                </a:lnTo>
                <a:lnTo>
                  <a:pt x="1406919" y="995782"/>
                </a:lnTo>
                <a:lnTo>
                  <a:pt x="1437437" y="995782"/>
                </a:lnTo>
                <a:lnTo>
                  <a:pt x="1437437" y="965606"/>
                </a:lnTo>
                <a:lnTo>
                  <a:pt x="1406919" y="965606"/>
                </a:lnTo>
                <a:lnTo>
                  <a:pt x="1406919" y="935088"/>
                </a:lnTo>
                <a:lnTo>
                  <a:pt x="1376743" y="935088"/>
                </a:lnTo>
                <a:close/>
                <a:moveTo>
                  <a:pt x="1513218" y="933717"/>
                </a:moveTo>
                <a:lnTo>
                  <a:pt x="1513218" y="964921"/>
                </a:lnTo>
                <a:lnTo>
                  <a:pt x="1482014" y="964921"/>
                </a:lnTo>
                <a:lnTo>
                  <a:pt x="1482014" y="996467"/>
                </a:lnTo>
                <a:lnTo>
                  <a:pt x="1513218" y="996467"/>
                </a:lnTo>
                <a:lnTo>
                  <a:pt x="1513218" y="1027671"/>
                </a:lnTo>
                <a:lnTo>
                  <a:pt x="1544764" y="1027671"/>
                </a:lnTo>
                <a:lnTo>
                  <a:pt x="1544764" y="996467"/>
                </a:lnTo>
                <a:lnTo>
                  <a:pt x="1575968" y="996467"/>
                </a:lnTo>
                <a:lnTo>
                  <a:pt x="1575968" y="964921"/>
                </a:lnTo>
                <a:lnTo>
                  <a:pt x="1544764" y="964921"/>
                </a:lnTo>
                <a:lnTo>
                  <a:pt x="1544764" y="933717"/>
                </a:lnTo>
                <a:lnTo>
                  <a:pt x="1513218" y="933717"/>
                </a:lnTo>
                <a:close/>
                <a:moveTo>
                  <a:pt x="1582483" y="798614"/>
                </a:moveTo>
                <a:lnTo>
                  <a:pt x="1582483" y="828446"/>
                </a:lnTo>
                <a:lnTo>
                  <a:pt x="1552651" y="828446"/>
                </a:lnTo>
                <a:lnTo>
                  <a:pt x="1552651" y="858622"/>
                </a:lnTo>
                <a:lnTo>
                  <a:pt x="1582483" y="858622"/>
                </a:lnTo>
                <a:lnTo>
                  <a:pt x="1582483" y="888454"/>
                </a:lnTo>
                <a:lnTo>
                  <a:pt x="1612659" y="888454"/>
                </a:lnTo>
                <a:lnTo>
                  <a:pt x="1612659" y="858622"/>
                </a:lnTo>
                <a:lnTo>
                  <a:pt x="1642491" y="858622"/>
                </a:lnTo>
                <a:lnTo>
                  <a:pt x="1642491" y="828446"/>
                </a:lnTo>
                <a:lnTo>
                  <a:pt x="1612659" y="828446"/>
                </a:lnTo>
                <a:lnTo>
                  <a:pt x="1612659" y="798614"/>
                </a:lnTo>
                <a:lnTo>
                  <a:pt x="1582483" y="798614"/>
                </a:lnTo>
                <a:close/>
                <a:moveTo>
                  <a:pt x="1445666" y="799643"/>
                </a:moveTo>
                <a:lnTo>
                  <a:pt x="1445666" y="828789"/>
                </a:lnTo>
                <a:lnTo>
                  <a:pt x="1416520" y="828789"/>
                </a:lnTo>
                <a:lnTo>
                  <a:pt x="1416520" y="858279"/>
                </a:lnTo>
                <a:lnTo>
                  <a:pt x="1445666" y="858279"/>
                </a:lnTo>
                <a:lnTo>
                  <a:pt x="1445666" y="887425"/>
                </a:lnTo>
                <a:lnTo>
                  <a:pt x="1475156" y="887425"/>
                </a:lnTo>
                <a:lnTo>
                  <a:pt x="1475156" y="858279"/>
                </a:lnTo>
                <a:lnTo>
                  <a:pt x="1504302" y="858279"/>
                </a:lnTo>
                <a:lnTo>
                  <a:pt x="1504302" y="828789"/>
                </a:lnTo>
                <a:lnTo>
                  <a:pt x="1475156" y="828789"/>
                </a:lnTo>
                <a:lnTo>
                  <a:pt x="1475156" y="799643"/>
                </a:lnTo>
                <a:lnTo>
                  <a:pt x="1445666" y="799643"/>
                </a:lnTo>
                <a:close/>
                <a:moveTo>
                  <a:pt x="555841" y="1764563"/>
                </a:moveTo>
                <a:lnTo>
                  <a:pt x="555841" y="1790624"/>
                </a:lnTo>
                <a:lnTo>
                  <a:pt x="529780" y="1790624"/>
                </a:lnTo>
                <a:lnTo>
                  <a:pt x="529780" y="1816684"/>
                </a:lnTo>
                <a:lnTo>
                  <a:pt x="555841" y="1816684"/>
                </a:lnTo>
                <a:lnTo>
                  <a:pt x="555841" y="1842745"/>
                </a:lnTo>
                <a:lnTo>
                  <a:pt x="581901" y="1842745"/>
                </a:lnTo>
                <a:lnTo>
                  <a:pt x="581901" y="1816684"/>
                </a:lnTo>
                <a:lnTo>
                  <a:pt x="607962" y="1816684"/>
                </a:lnTo>
                <a:lnTo>
                  <a:pt x="607962" y="1790624"/>
                </a:lnTo>
                <a:lnTo>
                  <a:pt x="581901" y="1790624"/>
                </a:lnTo>
                <a:lnTo>
                  <a:pt x="581901" y="1764563"/>
                </a:lnTo>
                <a:lnTo>
                  <a:pt x="555841" y="1764563"/>
                </a:lnTo>
                <a:close/>
                <a:moveTo>
                  <a:pt x="650824" y="2255596"/>
                </a:moveTo>
                <a:lnTo>
                  <a:pt x="650824" y="2228507"/>
                </a:lnTo>
                <a:lnTo>
                  <a:pt x="677913" y="2228507"/>
                </a:lnTo>
                <a:lnTo>
                  <a:pt x="677913" y="2201761"/>
                </a:lnTo>
                <a:lnTo>
                  <a:pt x="650824" y="2201761"/>
                </a:lnTo>
                <a:lnTo>
                  <a:pt x="650824" y="2174672"/>
                </a:lnTo>
                <a:lnTo>
                  <a:pt x="624078" y="2174672"/>
                </a:lnTo>
                <a:lnTo>
                  <a:pt x="624078" y="2201761"/>
                </a:lnTo>
                <a:lnTo>
                  <a:pt x="596989" y="2201761"/>
                </a:lnTo>
                <a:lnTo>
                  <a:pt x="596989" y="2228507"/>
                </a:lnTo>
                <a:lnTo>
                  <a:pt x="624078" y="2228507"/>
                </a:lnTo>
                <a:lnTo>
                  <a:pt x="624078" y="2255596"/>
                </a:lnTo>
                <a:lnTo>
                  <a:pt x="650824" y="2255596"/>
                </a:lnTo>
                <a:close/>
                <a:moveTo>
                  <a:pt x="2573807" y="1989163"/>
                </a:moveTo>
                <a:lnTo>
                  <a:pt x="2573807" y="1956930"/>
                </a:lnTo>
                <a:lnTo>
                  <a:pt x="2606040" y="1956930"/>
                </a:lnTo>
                <a:lnTo>
                  <a:pt x="2606040" y="1924698"/>
                </a:lnTo>
                <a:lnTo>
                  <a:pt x="2573807" y="1924698"/>
                </a:lnTo>
                <a:lnTo>
                  <a:pt x="2573807" y="1892465"/>
                </a:lnTo>
                <a:lnTo>
                  <a:pt x="2541575" y="1892465"/>
                </a:lnTo>
                <a:lnTo>
                  <a:pt x="2541575" y="1924698"/>
                </a:lnTo>
                <a:lnTo>
                  <a:pt x="2509342" y="1924698"/>
                </a:lnTo>
                <a:lnTo>
                  <a:pt x="2509342" y="1956930"/>
                </a:lnTo>
                <a:lnTo>
                  <a:pt x="2541575" y="1956930"/>
                </a:lnTo>
                <a:lnTo>
                  <a:pt x="2541575" y="1989163"/>
                </a:lnTo>
                <a:lnTo>
                  <a:pt x="2573807" y="1989163"/>
                </a:lnTo>
                <a:close/>
                <a:moveTo>
                  <a:pt x="788327" y="2530945"/>
                </a:moveTo>
                <a:lnTo>
                  <a:pt x="788327" y="2503170"/>
                </a:lnTo>
                <a:lnTo>
                  <a:pt x="816102" y="2503170"/>
                </a:lnTo>
                <a:lnTo>
                  <a:pt x="816102" y="2475738"/>
                </a:lnTo>
                <a:lnTo>
                  <a:pt x="788327" y="2475738"/>
                </a:lnTo>
                <a:lnTo>
                  <a:pt x="788327" y="2447963"/>
                </a:lnTo>
                <a:lnTo>
                  <a:pt x="760895" y="2447963"/>
                </a:lnTo>
                <a:lnTo>
                  <a:pt x="760895" y="2475738"/>
                </a:lnTo>
                <a:lnTo>
                  <a:pt x="733120" y="2475738"/>
                </a:lnTo>
                <a:lnTo>
                  <a:pt x="733120" y="2503170"/>
                </a:lnTo>
                <a:lnTo>
                  <a:pt x="760895" y="2503170"/>
                </a:lnTo>
                <a:lnTo>
                  <a:pt x="760895" y="2530945"/>
                </a:lnTo>
                <a:lnTo>
                  <a:pt x="788327" y="2530945"/>
                </a:lnTo>
                <a:close/>
                <a:moveTo>
                  <a:pt x="719747" y="2393442"/>
                </a:moveTo>
                <a:lnTo>
                  <a:pt x="719747" y="2366010"/>
                </a:lnTo>
                <a:lnTo>
                  <a:pt x="747179" y="2366010"/>
                </a:lnTo>
                <a:lnTo>
                  <a:pt x="747179" y="2338578"/>
                </a:lnTo>
                <a:lnTo>
                  <a:pt x="719747" y="2338578"/>
                </a:lnTo>
                <a:lnTo>
                  <a:pt x="719747" y="2311146"/>
                </a:lnTo>
                <a:lnTo>
                  <a:pt x="692315" y="2311146"/>
                </a:lnTo>
                <a:lnTo>
                  <a:pt x="692315" y="2338578"/>
                </a:lnTo>
                <a:lnTo>
                  <a:pt x="664883" y="2338578"/>
                </a:lnTo>
                <a:lnTo>
                  <a:pt x="664883" y="2366010"/>
                </a:lnTo>
                <a:lnTo>
                  <a:pt x="692315" y="2366010"/>
                </a:lnTo>
                <a:lnTo>
                  <a:pt x="692315" y="2393442"/>
                </a:lnTo>
                <a:lnTo>
                  <a:pt x="719747" y="2393442"/>
                </a:lnTo>
                <a:close/>
                <a:moveTo>
                  <a:pt x="581901" y="2117065"/>
                </a:moveTo>
                <a:lnTo>
                  <a:pt x="581901" y="2091004"/>
                </a:lnTo>
                <a:lnTo>
                  <a:pt x="607962" y="2091004"/>
                </a:lnTo>
                <a:lnTo>
                  <a:pt x="607962" y="2064944"/>
                </a:lnTo>
                <a:lnTo>
                  <a:pt x="581901" y="2064944"/>
                </a:lnTo>
                <a:lnTo>
                  <a:pt x="581901" y="2038883"/>
                </a:lnTo>
                <a:lnTo>
                  <a:pt x="555841" y="2038883"/>
                </a:lnTo>
                <a:lnTo>
                  <a:pt x="555841" y="2064944"/>
                </a:lnTo>
                <a:lnTo>
                  <a:pt x="529780" y="2064944"/>
                </a:lnTo>
                <a:lnTo>
                  <a:pt x="529780" y="2091004"/>
                </a:lnTo>
                <a:lnTo>
                  <a:pt x="555841" y="2091004"/>
                </a:lnTo>
                <a:lnTo>
                  <a:pt x="555841" y="2117065"/>
                </a:lnTo>
                <a:lnTo>
                  <a:pt x="581901" y="2117065"/>
                </a:lnTo>
                <a:close/>
                <a:moveTo>
                  <a:pt x="829475" y="1213866"/>
                </a:moveTo>
                <a:lnTo>
                  <a:pt x="829475" y="1241298"/>
                </a:lnTo>
                <a:lnTo>
                  <a:pt x="802043" y="1241298"/>
                </a:lnTo>
                <a:lnTo>
                  <a:pt x="802043" y="1268730"/>
                </a:lnTo>
                <a:lnTo>
                  <a:pt x="829475" y="1268730"/>
                </a:lnTo>
                <a:lnTo>
                  <a:pt x="829475" y="1296162"/>
                </a:lnTo>
                <a:lnTo>
                  <a:pt x="856907" y="1296162"/>
                </a:lnTo>
                <a:lnTo>
                  <a:pt x="856907" y="1268730"/>
                </a:lnTo>
                <a:lnTo>
                  <a:pt x="884339" y="1268730"/>
                </a:lnTo>
                <a:lnTo>
                  <a:pt x="884339" y="1241298"/>
                </a:lnTo>
                <a:lnTo>
                  <a:pt x="856907" y="1241298"/>
                </a:lnTo>
                <a:lnTo>
                  <a:pt x="856907" y="1213866"/>
                </a:lnTo>
                <a:lnTo>
                  <a:pt x="829475" y="1213866"/>
                </a:lnTo>
                <a:close/>
                <a:moveTo>
                  <a:pt x="624078" y="1626375"/>
                </a:moveTo>
                <a:lnTo>
                  <a:pt x="624078" y="1653121"/>
                </a:lnTo>
                <a:lnTo>
                  <a:pt x="597332" y="1653121"/>
                </a:lnTo>
                <a:lnTo>
                  <a:pt x="597332" y="1679867"/>
                </a:lnTo>
                <a:lnTo>
                  <a:pt x="624078" y="1679867"/>
                </a:lnTo>
                <a:lnTo>
                  <a:pt x="624078" y="1706613"/>
                </a:lnTo>
                <a:lnTo>
                  <a:pt x="650824" y="1706613"/>
                </a:lnTo>
                <a:lnTo>
                  <a:pt x="650824" y="1679867"/>
                </a:lnTo>
                <a:lnTo>
                  <a:pt x="677570" y="1679867"/>
                </a:lnTo>
                <a:lnTo>
                  <a:pt x="677570" y="1653121"/>
                </a:lnTo>
                <a:lnTo>
                  <a:pt x="650824" y="1653121"/>
                </a:lnTo>
                <a:lnTo>
                  <a:pt x="650824" y="1626375"/>
                </a:lnTo>
                <a:lnTo>
                  <a:pt x="624078" y="1626375"/>
                </a:lnTo>
                <a:close/>
                <a:moveTo>
                  <a:pt x="760895" y="1350683"/>
                </a:moveTo>
                <a:lnTo>
                  <a:pt x="760895" y="1378458"/>
                </a:lnTo>
                <a:lnTo>
                  <a:pt x="733120" y="1378458"/>
                </a:lnTo>
                <a:lnTo>
                  <a:pt x="733120" y="1405890"/>
                </a:lnTo>
                <a:lnTo>
                  <a:pt x="760895" y="1405890"/>
                </a:lnTo>
                <a:lnTo>
                  <a:pt x="760895" y="1433665"/>
                </a:lnTo>
                <a:lnTo>
                  <a:pt x="788327" y="1433665"/>
                </a:lnTo>
                <a:lnTo>
                  <a:pt x="788327" y="1405890"/>
                </a:lnTo>
                <a:lnTo>
                  <a:pt x="816102" y="1405890"/>
                </a:lnTo>
                <a:lnTo>
                  <a:pt x="816102" y="1378458"/>
                </a:lnTo>
                <a:lnTo>
                  <a:pt x="788327" y="1378458"/>
                </a:lnTo>
                <a:lnTo>
                  <a:pt x="788327" y="1350683"/>
                </a:lnTo>
                <a:lnTo>
                  <a:pt x="760895" y="1350683"/>
                </a:lnTo>
                <a:close/>
                <a:moveTo>
                  <a:pt x="692315" y="1488186"/>
                </a:moveTo>
                <a:lnTo>
                  <a:pt x="692315" y="1515618"/>
                </a:lnTo>
                <a:lnTo>
                  <a:pt x="664883" y="1515618"/>
                </a:lnTo>
                <a:lnTo>
                  <a:pt x="664883" y="1543050"/>
                </a:lnTo>
                <a:lnTo>
                  <a:pt x="692315" y="1543050"/>
                </a:lnTo>
                <a:lnTo>
                  <a:pt x="692315" y="1570482"/>
                </a:lnTo>
                <a:lnTo>
                  <a:pt x="719747" y="1570482"/>
                </a:lnTo>
                <a:lnTo>
                  <a:pt x="719747" y="1543050"/>
                </a:lnTo>
                <a:lnTo>
                  <a:pt x="747179" y="1543050"/>
                </a:lnTo>
                <a:lnTo>
                  <a:pt x="747179" y="1515618"/>
                </a:lnTo>
                <a:lnTo>
                  <a:pt x="719747" y="1515618"/>
                </a:lnTo>
                <a:lnTo>
                  <a:pt x="719747" y="1488186"/>
                </a:lnTo>
                <a:lnTo>
                  <a:pt x="692315" y="1488186"/>
                </a:lnTo>
                <a:close/>
                <a:moveTo>
                  <a:pt x="1789252" y="663854"/>
                </a:moveTo>
                <a:lnTo>
                  <a:pt x="1789252" y="692315"/>
                </a:lnTo>
                <a:lnTo>
                  <a:pt x="1760791" y="692315"/>
                </a:lnTo>
                <a:lnTo>
                  <a:pt x="1760791" y="720433"/>
                </a:lnTo>
                <a:lnTo>
                  <a:pt x="1789252" y="720433"/>
                </a:lnTo>
                <a:lnTo>
                  <a:pt x="1789252" y="748894"/>
                </a:lnTo>
                <a:lnTo>
                  <a:pt x="1817370" y="748894"/>
                </a:lnTo>
                <a:lnTo>
                  <a:pt x="1817370" y="720433"/>
                </a:lnTo>
                <a:lnTo>
                  <a:pt x="1845831" y="720433"/>
                </a:lnTo>
                <a:lnTo>
                  <a:pt x="1845831" y="692315"/>
                </a:lnTo>
                <a:lnTo>
                  <a:pt x="1817370" y="692315"/>
                </a:lnTo>
                <a:lnTo>
                  <a:pt x="1817370" y="663854"/>
                </a:lnTo>
                <a:lnTo>
                  <a:pt x="1789252" y="663854"/>
                </a:lnTo>
                <a:close/>
                <a:moveTo>
                  <a:pt x="2749372" y="938517"/>
                </a:moveTo>
                <a:lnTo>
                  <a:pt x="2749372" y="966635"/>
                </a:lnTo>
                <a:lnTo>
                  <a:pt x="2721254" y="966635"/>
                </a:lnTo>
                <a:lnTo>
                  <a:pt x="2721254" y="994753"/>
                </a:lnTo>
                <a:lnTo>
                  <a:pt x="2749372" y="994753"/>
                </a:lnTo>
                <a:lnTo>
                  <a:pt x="2749372" y="1022871"/>
                </a:lnTo>
                <a:lnTo>
                  <a:pt x="2777490" y="1022871"/>
                </a:lnTo>
                <a:lnTo>
                  <a:pt x="2777490" y="994753"/>
                </a:lnTo>
                <a:lnTo>
                  <a:pt x="2805608" y="994753"/>
                </a:lnTo>
                <a:lnTo>
                  <a:pt x="2805608" y="966635"/>
                </a:lnTo>
                <a:lnTo>
                  <a:pt x="2777490" y="966635"/>
                </a:lnTo>
                <a:lnTo>
                  <a:pt x="2777490" y="938517"/>
                </a:lnTo>
                <a:lnTo>
                  <a:pt x="2749372" y="938517"/>
                </a:lnTo>
                <a:close/>
                <a:moveTo>
                  <a:pt x="2613584" y="668312"/>
                </a:moveTo>
                <a:lnTo>
                  <a:pt x="2613584" y="693687"/>
                </a:lnTo>
                <a:lnTo>
                  <a:pt x="2588209" y="693687"/>
                </a:lnTo>
                <a:lnTo>
                  <a:pt x="2588209" y="719061"/>
                </a:lnTo>
                <a:lnTo>
                  <a:pt x="2613584" y="719061"/>
                </a:lnTo>
                <a:lnTo>
                  <a:pt x="2613584" y="744436"/>
                </a:lnTo>
                <a:lnTo>
                  <a:pt x="2638958" y="744436"/>
                </a:lnTo>
                <a:lnTo>
                  <a:pt x="2638958" y="719061"/>
                </a:lnTo>
                <a:lnTo>
                  <a:pt x="2664333" y="719061"/>
                </a:lnTo>
                <a:lnTo>
                  <a:pt x="2664333" y="693687"/>
                </a:lnTo>
                <a:lnTo>
                  <a:pt x="2638958" y="693687"/>
                </a:lnTo>
                <a:lnTo>
                  <a:pt x="2638958" y="668312"/>
                </a:lnTo>
                <a:lnTo>
                  <a:pt x="2613584" y="668312"/>
                </a:lnTo>
                <a:close/>
                <a:moveTo>
                  <a:pt x="2681478" y="803415"/>
                </a:moveTo>
                <a:lnTo>
                  <a:pt x="2681478" y="830161"/>
                </a:lnTo>
                <a:lnTo>
                  <a:pt x="2654732" y="830161"/>
                </a:lnTo>
                <a:lnTo>
                  <a:pt x="2654732" y="856907"/>
                </a:lnTo>
                <a:lnTo>
                  <a:pt x="2681478" y="856907"/>
                </a:lnTo>
                <a:lnTo>
                  <a:pt x="2681478" y="883653"/>
                </a:lnTo>
                <a:lnTo>
                  <a:pt x="2708224" y="883653"/>
                </a:lnTo>
                <a:lnTo>
                  <a:pt x="2708224" y="856907"/>
                </a:lnTo>
                <a:lnTo>
                  <a:pt x="2734970" y="856907"/>
                </a:lnTo>
                <a:lnTo>
                  <a:pt x="2734970" y="830161"/>
                </a:lnTo>
                <a:lnTo>
                  <a:pt x="2708224" y="830161"/>
                </a:lnTo>
                <a:lnTo>
                  <a:pt x="2708224" y="803415"/>
                </a:lnTo>
                <a:lnTo>
                  <a:pt x="2681478" y="803415"/>
                </a:lnTo>
                <a:close/>
                <a:moveTo>
                  <a:pt x="2543632" y="801357"/>
                </a:moveTo>
                <a:lnTo>
                  <a:pt x="2543632" y="829475"/>
                </a:lnTo>
                <a:lnTo>
                  <a:pt x="2515514" y="829475"/>
                </a:lnTo>
                <a:lnTo>
                  <a:pt x="2515514" y="857593"/>
                </a:lnTo>
                <a:lnTo>
                  <a:pt x="2543632" y="857593"/>
                </a:lnTo>
                <a:lnTo>
                  <a:pt x="2543632" y="885711"/>
                </a:lnTo>
                <a:lnTo>
                  <a:pt x="2571750" y="885711"/>
                </a:lnTo>
                <a:lnTo>
                  <a:pt x="2571750" y="857593"/>
                </a:lnTo>
                <a:lnTo>
                  <a:pt x="2599868" y="857593"/>
                </a:lnTo>
                <a:lnTo>
                  <a:pt x="2599868" y="829475"/>
                </a:lnTo>
                <a:lnTo>
                  <a:pt x="2571750" y="829475"/>
                </a:lnTo>
                <a:lnTo>
                  <a:pt x="2571750" y="801357"/>
                </a:lnTo>
                <a:lnTo>
                  <a:pt x="2543632" y="801357"/>
                </a:lnTo>
                <a:close/>
                <a:moveTo>
                  <a:pt x="2475738" y="666598"/>
                </a:moveTo>
                <a:lnTo>
                  <a:pt x="2475738" y="693001"/>
                </a:lnTo>
                <a:lnTo>
                  <a:pt x="2449335" y="693001"/>
                </a:lnTo>
                <a:lnTo>
                  <a:pt x="2449335" y="719747"/>
                </a:lnTo>
                <a:lnTo>
                  <a:pt x="2475738" y="719747"/>
                </a:lnTo>
                <a:lnTo>
                  <a:pt x="2475738" y="746150"/>
                </a:lnTo>
                <a:lnTo>
                  <a:pt x="2502484" y="746150"/>
                </a:lnTo>
                <a:lnTo>
                  <a:pt x="2502484" y="719747"/>
                </a:lnTo>
                <a:lnTo>
                  <a:pt x="2528888" y="719747"/>
                </a:lnTo>
                <a:lnTo>
                  <a:pt x="2528888" y="693001"/>
                </a:lnTo>
                <a:lnTo>
                  <a:pt x="2502484" y="693001"/>
                </a:lnTo>
                <a:lnTo>
                  <a:pt x="2502484" y="666598"/>
                </a:lnTo>
                <a:lnTo>
                  <a:pt x="2475738" y="666598"/>
                </a:lnTo>
                <a:close/>
                <a:moveTo>
                  <a:pt x="2819324" y="805472"/>
                </a:moveTo>
                <a:lnTo>
                  <a:pt x="2819324" y="830847"/>
                </a:lnTo>
                <a:lnTo>
                  <a:pt x="2793949" y="830847"/>
                </a:lnTo>
                <a:lnTo>
                  <a:pt x="2793949" y="856221"/>
                </a:lnTo>
                <a:lnTo>
                  <a:pt x="2819324" y="856221"/>
                </a:lnTo>
                <a:lnTo>
                  <a:pt x="2819324" y="881596"/>
                </a:lnTo>
                <a:lnTo>
                  <a:pt x="2844698" y="881596"/>
                </a:lnTo>
                <a:lnTo>
                  <a:pt x="2844698" y="856221"/>
                </a:lnTo>
                <a:lnTo>
                  <a:pt x="2870073" y="856221"/>
                </a:lnTo>
                <a:lnTo>
                  <a:pt x="2870073" y="830847"/>
                </a:lnTo>
                <a:lnTo>
                  <a:pt x="2844698" y="830847"/>
                </a:lnTo>
                <a:lnTo>
                  <a:pt x="2844698" y="805472"/>
                </a:lnTo>
                <a:lnTo>
                  <a:pt x="2819324" y="805472"/>
                </a:lnTo>
                <a:close/>
                <a:moveTo>
                  <a:pt x="3024035" y="1213866"/>
                </a:moveTo>
                <a:lnTo>
                  <a:pt x="3024035" y="1241298"/>
                </a:lnTo>
                <a:lnTo>
                  <a:pt x="2996603" y="1241298"/>
                </a:lnTo>
                <a:lnTo>
                  <a:pt x="2996603" y="1268730"/>
                </a:lnTo>
                <a:lnTo>
                  <a:pt x="3024035" y="1268730"/>
                </a:lnTo>
                <a:lnTo>
                  <a:pt x="3024035" y="1296162"/>
                </a:lnTo>
                <a:lnTo>
                  <a:pt x="3051467" y="1296162"/>
                </a:lnTo>
                <a:lnTo>
                  <a:pt x="3051467" y="1268730"/>
                </a:lnTo>
                <a:lnTo>
                  <a:pt x="3078899" y="1268730"/>
                </a:lnTo>
                <a:lnTo>
                  <a:pt x="3078899" y="1241298"/>
                </a:lnTo>
                <a:lnTo>
                  <a:pt x="3051467" y="1241298"/>
                </a:lnTo>
                <a:lnTo>
                  <a:pt x="3051467" y="1213866"/>
                </a:lnTo>
                <a:lnTo>
                  <a:pt x="3024035" y="1213866"/>
                </a:lnTo>
                <a:close/>
                <a:moveTo>
                  <a:pt x="2405786" y="799643"/>
                </a:moveTo>
                <a:lnTo>
                  <a:pt x="2405786" y="828789"/>
                </a:lnTo>
                <a:lnTo>
                  <a:pt x="2376640" y="828789"/>
                </a:lnTo>
                <a:lnTo>
                  <a:pt x="2376640" y="858279"/>
                </a:lnTo>
                <a:lnTo>
                  <a:pt x="2405786" y="858279"/>
                </a:lnTo>
                <a:lnTo>
                  <a:pt x="2405786" y="887425"/>
                </a:lnTo>
                <a:lnTo>
                  <a:pt x="2435276" y="887425"/>
                </a:lnTo>
                <a:lnTo>
                  <a:pt x="2435276" y="858279"/>
                </a:lnTo>
                <a:lnTo>
                  <a:pt x="2464423" y="858279"/>
                </a:lnTo>
                <a:lnTo>
                  <a:pt x="2464423" y="828789"/>
                </a:lnTo>
                <a:lnTo>
                  <a:pt x="2435276" y="828789"/>
                </a:lnTo>
                <a:lnTo>
                  <a:pt x="2435276" y="799643"/>
                </a:lnTo>
                <a:lnTo>
                  <a:pt x="2405786" y="799643"/>
                </a:lnTo>
                <a:close/>
                <a:moveTo>
                  <a:pt x="2955455" y="1077049"/>
                </a:moveTo>
                <a:lnTo>
                  <a:pt x="2955455" y="1104138"/>
                </a:lnTo>
                <a:lnTo>
                  <a:pt x="2928366" y="1104138"/>
                </a:lnTo>
                <a:lnTo>
                  <a:pt x="2928366" y="1131570"/>
                </a:lnTo>
                <a:lnTo>
                  <a:pt x="2955455" y="1131570"/>
                </a:lnTo>
                <a:lnTo>
                  <a:pt x="2955455" y="1158659"/>
                </a:lnTo>
                <a:lnTo>
                  <a:pt x="2982887" y="1158659"/>
                </a:lnTo>
                <a:lnTo>
                  <a:pt x="2982887" y="1131570"/>
                </a:lnTo>
                <a:lnTo>
                  <a:pt x="3009976" y="1131570"/>
                </a:lnTo>
                <a:lnTo>
                  <a:pt x="3009976" y="1104138"/>
                </a:lnTo>
                <a:lnTo>
                  <a:pt x="2982887" y="1104138"/>
                </a:lnTo>
                <a:lnTo>
                  <a:pt x="2982887" y="1077049"/>
                </a:lnTo>
                <a:lnTo>
                  <a:pt x="2955455" y="1077049"/>
                </a:lnTo>
                <a:close/>
                <a:moveTo>
                  <a:pt x="2887561" y="941261"/>
                </a:moveTo>
                <a:lnTo>
                  <a:pt x="2887561" y="967664"/>
                </a:lnTo>
                <a:lnTo>
                  <a:pt x="2861158" y="967664"/>
                </a:lnTo>
                <a:lnTo>
                  <a:pt x="2861158" y="993724"/>
                </a:lnTo>
                <a:lnTo>
                  <a:pt x="2887561" y="993724"/>
                </a:lnTo>
                <a:lnTo>
                  <a:pt x="2887561" y="1020128"/>
                </a:lnTo>
                <a:lnTo>
                  <a:pt x="2913622" y="1020128"/>
                </a:lnTo>
                <a:lnTo>
                  <a:pt x="2913622" y="993724"/>
                </a:lnTo>
                <a:lnTo>
                  <a:pt x="2940025" y="993724"/>
                </a:lnTo>
                <a:lnTo>
                  <a:pt x="2940025" y="967664"/>
                </a:lnTo>
                <a:lnTo>
                  <a:pt x="2913622" y="967664"/>
                </a:lnTo>
                <a:lnTo>
                  <a:pt x="2913622" y="941261"/>
                </a:lnTo>
                <a:lnTo>
                  <a:pt x="2887561" y="941261"/>
                </a:lnTo>
                <a:close/>
                <a:moveTo>
                  <a:pt x="2200732" y="664197"/>
                </a:moveTo>
                <a:lnTo>
                  <a:pt x="2200732" y="692315"/>
                </a:lnTo>
                <a:lnTo>
                  <a:pt x="2172614" y="692315"/>
                </a:lnTo>
                <a:lnTo>
                  <a:pt x="2172614" y="720433"/>
                </a:lnTo>
                <a:lnTo>
                  <a:pt x="2200732" y="720433"/>
                </a:lnTo>
                <a:lnTo>
                  <a:pt x="2200732" y="748551"/>
                </a:lnTo>
                <a:lnTo>
                  <a:pt x="2228850" y="748551"/>
                </a:lnTo>
                <a:lnTo>
                  <a:pt x="2228850" y="720433"/>
                </a:lnTo>
                <a:lnTo>
                  <a:pt x="2256968" y="720433"/>
                </a:lnTo>
                <a:lnTo>
                  <a:pt x="2256968" y="692315"/>
                </a:lnTo>
                <a:lnTo>
                  <a:pt x="2228850" y="692315"/>
                </a:lnTo>
                <a:lnTo>
                  <a:pt x="2228850" y="664197"/>
                </a:lnTo>
                <a:lnTo>
                  <a:pt x="2200732" y="664197"/>
                </a:lnTo>
                <a:close/>
                <a:moveTo>
                  <a:pt x="1858861" y="530123"/>
                </a:moveTo>
                <a:lnTo>
                  <a:pt x="1858861" y="556184"/>
                </a:lnTo>
                <a:lnTo>
                  <a:pt x="1832800" y="556184"/>
                </a:lnTo>
                <a:lnTo>
                  <a:pt x="1832800" y="582244"/>
                </a:lnTo>
                <a:lnTo>
                  <a:pt x="1858861" y="582244"/>
                </a:lnTo>
                <a:lnTo>
                  <a:pt x="1858861" y="608305"/>
                </a:lnTo>
                <a:lnTo>
                  <a:pt x="1884921" y="608305"/>
                </a:lnTo>
                <a:lnTo>
                  <a:pt x="1884921" y="582244"/>
                </a:lnTo>
                <a:lnTo>
                  <a:pt x="1910982" y="582244"/>
                </a:lnTo>
                <a:lnTo>
                  <a:pt x="1910982" y="556184"/>
                </a:lnTo>
                <a:lnTo>
                  <a:pt x="1884921" y="556184"/>
                </a:lnTo>
                <a:lnTo>
                  <a:pt x="1884921" y="530123"/>
                </a:lnTo>
                <a:lnTo>
                  <a:pt x="1858861" y="530123"/>
                </a:lnTo>
                <a:close/>
                <a:moveTo>
                  <a:pt x="2338235" y="665226"/>
                </a:moveTo>
                <a:lnTo>
                  <a:pt x="2338235" y="692658"/>
                </a:lnTo>
                <a:lnTo>
                  <a:pt x="2310803" y="692658"/>
                </a:lnTo>
                <a:lnTo>
                  <a:pt x="2310803" y="720090"/>
                </a:lnTo>
                <a:lnTo>
                  <a:pt x="2338235" y="720090"/>
                </a:lnTo>
                <a:lnTo>
                  <a:pt x="2338235" y="747522"/>
                </a:lnTo>
                <a:lnTo>
                  <a:pt x="2365667" y="747522"/>
                </a:lnTo>
                <a:lnTo>
                  <a:pt x="2365667" y="720090"/>
                </a:lnTo>
                <a:lnTo>
                  <a:pt x="2393099" y="720090"/>
                </a:lnTo>
                <a:lnTo>
                  <a:pt x="2393099" y="692658"/>
                </a:lnTo>
                <a:lnTo>
                  <a:pt x="2365667" y="692658"/>
                </a:lnTo>
                <a:lnTo>
                  <a:pt x="2365667" y="665226"/>
                </a:lnTo>
                <a:lnTo>
                  <a:pt x="2338235" y="665226"/>
                </a:lnTo>
                <a:close/>
                <a:moveTo>
                  <a:pt x="1721701" y="530466"/>
                </a:moveTo>
                <a:lnTo>
                  <a:pt x="1721701" y="556184"/>
                </a:lnTo>
                <a:lnTo>
                  <a:pt x="1695983" y="556184"/>
                </a:lnTo>
                <a:lnTo>
                  <a:pt x="1695983" y="582244"/>
                </a:lnTo>
                <a:lnTo>
                  <a:pt x="1721701" y="582244"/>
                </a:lnTo>
                <a:lnTo>
                  <a:pt x="1721701" y="607962"/>
                </a:lnTo>
                <a:lnTo>
                  <a:pt x="1747761" y="607962"/>
                </a:lnTo>
                <a:lnTo>
                  <a:pt x="1747761" y="582244"/>
                </a:lnTo>
                <a:lnTo>
                  <a:pt x="1773479" y="582244"/>
                </a:lnTo>
                <a:lnTo>
                  <a:pt x="1773479" y="556184"/>
                </a:lnTo>
                <a:lnTo>
                  <a:pt x="1747761" y="556184"/>
                </a:lnTo>
                <a:lnTo>
                  <a:pt x="1747761" y="530466"/>
                </a:lnTo>
                <a:lnTo>
                  <a:pt x="1721701" y="530466"/>
                </a:lnTo>
                <a:close/>
                <a:moveTo>
                  <a:pt x="1996021" y="530123"/>
                </a:moveTo>
                <a:lnTo>
                  <a:pt x="1996021" y="556184"/>
                </a:lnTo>
                <a:lnTo>
                  <a:pt x="1969960" y="556184"/>
                </a:lnTo>
                <a:lnTo>
                  <a:pt x="1969960" y="582244"/>
                </a:lnTo>
                <a:lnTo>
                  <a:pt x="1996021" y="582244"/>
                </a:lnTo>
                <a:lnTo>
                  <a:pt x="1996021" y="608305"/>
                </a:lnTo>
                <a:lnTo>
                  <a:pt x="2022081" y="608305"/>
                </a:lnTo>
                <a:lnTo>
                  <a:pt x="2022081" y="582244"/>
                </a:lnTo>
                <a:lnTo>
                  <a:pt x="2048142" y="582244"/>
                </a:lnTo>
                <a:lnTo>
                  <a:pt x="2048142" y="556184"/>
                </a:lnTo>
                <a:lnTo>
                  <a:pt x="2022081" y="556184"/>
                </a:lnTo>
                <a:lnTo>
                  <a:pt x="2022081" y="530123"/>
                </a:lnTo>
                <a:lnTo>
                  <a:pt x="1996021" y="530123"/>
                </a:lnTo>
                <a:close/>
                <a:moveTo>
                  <a:pt x="1926069" y="663512"/>
                </a:moveTo>
                <a:lnTo>
                  <a:pt x="1926069" y="691972"/>
                </a:lnTo>
                <a:lnTo>
                  <a:pt x="1897609" y="691972"/>
                </a:lnTo>
                <a:lnTo>
                  <a:pt x="1897609" y="720776"/>
                </a:lnTo>
                <a:lnTo>
                  <a:pt x="1926069" y="720776"/>
                </a:lnTo>
                <a:lnTo>
                  <a:pt x="1926069" y="749237"/>
                </a:lnTo>
                <a:lnTo>
                  <a:pt x="1954873" y="749237"/>
                </a:lnTo>
                <a:lnTo>
                  <a:pt x="1954873" y="720776"/>
                </a:lnTo>
                <a:lnTo>
                  <a:pt x="1983334" y="720776"/>
                </a:lnTo>
                <a:lnTo>
                  <a:pt x="1983334" y="691972"/>
                </a:lnTo>
                <a:lnTo>
                  <a:pt x="1954873" y="691972"/>
                </a:lnTo>
                <a:lnTo>
                  <a:pt x="1954873" y="663512"/>
                </a:lnTo>
                <a:lnTo>
                  <a:pt x="1926069" y="663512"/>
                </a:lnTo>
                <a:close/>
                <a:moveTo>
                  <a:pt x="3093987" y="1080478"/>
                </a:moveTo>
                <a:lnTo>
                  <a:pt x="3093987" y="1105510"/>
                </a:lnTo>
                <a:lnTo>
                  <a:pt x="3068955" y="1105510"/>
                </a:lnTo>
                <a:lnTo>
                  <a:pt x="3068955" y="1130198"/>
                </a:lnTo>
                <a:lnTo>
                  <a:pt x="3093987" y="1130198"/>
                </a:lnTo>
                <a:lnTo>
                  <a:pt x="3093987" y="1155230"/>
                </a:lnTo>
                <a:lnTo>
                  <a:pt x="3118676" y="1155230"/>
                </a:lnTo>
                <a:lnTo>
                  <a:pt x="3118676" y="1130198"/>
                </a:lnTo>
                <a:lnTo>
                  <a:pt x="3143707" y="1130198"/>
                </a:lnTo>
                <a:lnTo>
                  <a:pt x="3143707" y="1105510"/>
                </a:lnTo>
                <a:lnTo>
                  <a:pt x="3118676" y="1105510"/>
                </a:lnTo>
                <a:lnTo>
                  <a:pt x="3118676" y="1080478"/>
                </a:lnTo>
                <a:lnTo>
                  <a:pt x="3093987" y="1080478"/>
                </a:lnTo>
                <a:close/>
                <a:moveTo>
                  <a:pt x="2270684" y="531152"/>
                </a:moveTo>
                <a:lnTo>
                  <a:pt x="2270684" y="556527"/>
                </a:lnTo>
                <a:lnTo>
                  <a:pt x="2245309" y="556527"/>
                </a:lnTo>
                <a:lnTo>
                  <a:pt x="2245309" y="581901"/>
                </a:lnTo>
                <a:lnTo>
                  <a:pt x="2270684" y="581901"/>
                </a:lnTo>
                <a:lnTo>
                  <a:pt x="2270684" y="607276"/>
                </a:lnTo>
                <a:lnTo>
                  <a:pt x="2296058" y="607276"/>
                </a:lnTo>
                <a:lnTo>
                  <a:pt x="2296058" y="581901"/>
                </a:lnTo>
                <a:lnTo>
                  <a:pt x="2321433" y="581901"/>
                </a:lnTo>
                <a:lnTo>
                  <a:pt x="2321433" y="556527"/>
                </a:lnTo>
                <a:lnTo>
                  <a:pt x="2296058" y="556527"/>
                </a:lnTo>
                <a:lnTo>
                  <a:pt x="2296058" y="531152"/>
                </a:lnTo>
                <a:lnTo>
                  <a:pt x="2270684" y="531152"/>
                </a:lnTo>
                <a:close/>
                <a:moveTo>
                  <a:pt x="2133181" y="530466"/>
                </a:moveTo>
                <a:lnTo>
                  <a:pt x="2133181" y="556184"/>
                </a:lnTo>
                <a:lnTo>
                  <a:pt x="2107463" y="556184"/>
                </a:lnTo>
                <a:lnTo>
                  <a:pt x="2107463" y="582244"/>
                </a:lnTo>
                <a:lnTo>
                  <a:pt x="2133181" y="582244"/>
                </a:lnTo>
                <a:lnTo>
                  <a:pt x="2133181" y="607962"/>
                </a:lnTo>
                <a:lnTo>
                  <a:pt x="2159242" y="607962"/>
                </a:lnTo>
                <a:lnTo>
                  <a:pt x="2159242" y="582244"/>
                </a:lnTo>
                <a:lnTo>
                  <a:pt x="2184959" y="582244"/>
                </a:lnTo>
                <a:lnTo>
                  <a:pt x="2184959" y="556184"/>
                </a:lnTo>
                <a:lnTo>
                  <a:pt x="2159242" y="556184"/>
                </a:lnTo>
                <a:lnTo>
                  <a:pt x="2159242" y="530466"/>
                </a:lnTo>
                <a:lnTo>
                  <a:pt x="2133181" y="530466"/>
                </a:lnTo>
                <a:close/>
                <a:moveTo>
                  <a:pt x="2063572" y="663854"/>
                </a:moveTo>
                <a:lnTo>
                  <a:pt x="2063572" y="692315"/>
                </a:lnTo>
                <a:lnTo>
                  <a:pt x="2035111" y="692315"/>
                </a:lnTo>
                <a:lnTo>
                  <a:pt x="2035111" y="720433"/>
                </a:lnTo>
                <a:lnTo>
                  <a:pt x="2063572" y="720433"/>
                </a:lnTo>
                <a:lnTo>
                  <a:pt x="2063572" y="748894"/>
                </a:lnTo>
                <a:lnTo>
                  <a:pt x="2091690" y="748894"/>
                </a:lnTo>
                <a:lnTo>
                  <a:pt x="2091690" y="720433"/>
                </a:lnTo>
                <a:lnTo>
                  <a:pt x="2120151" y="720433"/>
                </a:lnTo>
                <a:lnTo>
                  <a:pt x="2120151" y="692315"/>
                </a:lnTo>
                <a:lnTo>
                  <a:pt x="2091690" y="692315"/>
                </a:lnTo>
                <a:lnTo>
                  <a:pt x="2091690" y="663854"/>
                </a:lnTo>
                <a:lnTo>
                  <a:pt x="2063572" y="663854"/>
                </a:lnTo>
                <a:close/>
                <a:moveTo>
                  <a:pt x="2778862" y="2673248"/>
                </a:moveTo>
                <a:lnTo>
                  <a:pt x="2778862" y="2642045"/>
                </a:lnTo>
                <a:lnTo>
                  <a:pt x="2810066" y="2642045"/>
                </a:lnTo>
                <a:lnTo>
                  <a:pt x="2810066" y="2611184"/>
                </a:lnTo>
                <a:lnTo>
                  <a:pt x="2778862" y="2611184"/>
                </a:lnTo>
                <a:lnTo>
                  <a:pt x="2778862" y="2579980"/>
                </a:lnTo>
                <a:lnTo>
                  <a:pt x="2748001" y="2579980"/>
                </a:lnTo>
                <a:lnTo>
                  <a:pt x="2748001" y="2611184"/>
                </a:lnTo>
                <a:lnTo>
                  <a:pt x="2716797" y="2611184"/>
                </a:lnTo>
                <a:lnTo>
                  <a:pt x="2716797" y="2642045"/>
                </a:lnTo>
                <a:lnTo>
                  <a:pt x="2748001" y="2642045"/>
                </a:lnTo>
                <a:lnTo>
                  <a:pt x="2748001" y="2673248"/>
                </a:lnTo>
                <a:lnTo>
                  <a:pt x="2778862" y="2673248"/>
                </a:lnTo>
                <a:close/>
                <a:moveTo>
                  <a:pt x="2298459" y="3083014"/>
                </a:moveTo>
                <a:lnTo>
                  <a:pt x="2298459" y="3053182"/>
                </a:lnTo>
                <a:lnTo>
                  <a:pt x="2328291" y="3053182"/>
                </a:lnTo>
                <a:lnTo>
                  <a:pt x="2328291" y="3023006"/>
                </a:lnTo>
                <a:lnTo>
                  <a:pt x="2298459" y="3023006"/>
                </a:lnTo>
                <a:lnTo>
                  <a:pt x="2298459" y="2993174"/>
                </a:lnTo>
                <a:lnTo>
                  <a:pt x="2268284" y="2993174"/>
                </a:lnTo>
                <a:lnTo>
                  <a:pt x="2268284" y="3023006"/>
                </a:lnTo>
                <a:lnTo>
                  <a:pt x="2238451" y="3023006"/>
                </a:lnTo>
                <a:lnTo>
                  <a:pt x="2238451" y="3053182"/>
                </a:lnTo>
                <a:lnTo>
                  <a:pt x="2268284" y="3053182"/>
                </a:lnTo>
                <a:lnTo>
                  <a:pt x="2268284" y="3083014"/>
                </a:lnTo>
                <a:lnTo>
                  <a:pt x="2298459" y="3083014"/>
                </a:lnTo>
                <a:close/>
                <a:moveTo>
                  <a:pt x="2641016" y="2945168"/>
                </a:moveTo>
                <a:lnTo>
                  <a:pt x="2641016" y="2915679"/>
                </a:lnTo>
                <a:lnTo>
                  <a:pt x="2670505" y="2915679"/>
                </a:lnTo>
                <a:lnTo>
                  <a:pt x="2670505" y="2886189"/>
                </a:lnTo>
                <a:lnTo>
                  <a:pt x="2641016" y="2886189"/>
                </a:lnTo>
                <a:lnTo>
                  <a:pt x="2641016" y="2856700"/>
                </a:lnTo>
                <a:lnTo>
                  <a:pt x="2611526" y="2856700"/>
                </a:lnTo>
                <a:lnTo>
                  <a:pt x="2611526" y="2886189"/>
                </a:lnTo>
                <a:lnTo>
                  <a:pt x="2582037" y="2886189"/>
                </a:lnTo>
                <a:lnTo>
                  <a:pt x="2582037" y="2915679"/>
                </a:lnTo>
                <a:lnTo>
                  <a:pt x="2611526" y="2915679"/>
                </a:lnTo>
                <a:lnTo>
                  <a:pt x="2611526" y="2945168"/>
                </a:lnTo>
                <a:lnTo>
                  <a:pt x="2641016" y="2945168"/>
                </a:lnTo>
                <a:close/>
                <a:moveTo>
                  <a:pt x="2709939" y="2809380"/>
                </a:moveTo>
                <a:lnTo>
                  <a:pt x="2709939" y="2778862"/>
                </a:lnTo>
                <a:lnTo>
                  <a:pt x="2740457" y="2778862"/>
                </a:lnTo>
                <a:lnTo>
                  <a:pt x="2740457" y="2748686"/>
                </a:lnTo>
                <a:lnTo>
                  <a:pt x="2709939" y="2748686"/>
                </a:lnTo>
                <a:lnTo>
                  <a:pt x="2709939" y="2718168"/>
                </a:lnTo>
                <a:lnTo>
                  <a:pt x="2679764" y="2718168"/>
                </a:lnTo>
                <a:lnTo>
                  <a:pt x="2679764" y="2748686"/>
                </a:lnTo>
                <a:lnTo>
                  <a:pt x="2649245" y="2748686"/>
                </a:lnTo>
                <a:lnTo>
                  <a:pt x="2649245" y="2778862"/>
                </a:lnTo>
                <a:lnTo>
                  <a:pt x="2679764" y="2778862"/>
                </a:lnTo>
                <a:lnTo>
                  <a:pt x="2679764" y="2809380"/>
                </a:lnTo>
                <a:lnTo>
                  <a:pt x="2709939" y="2809380"/>
                </a:lnTo>
                <a:close/>
                <a:moveTo>
                  <a:pt x="2846413" y="2807322"/>
                </a:moveTo>
                <a:lnTo>
                  <a:pt x="2846413" y="2778176"/>
                </a:lnTo>
                <a:lnTo>
                  <a:pt x="2875559" y="2778176"/>
                </a:lnTo>
                <a:lnTo>
                  <a:pt x="2875559" y="2749372"/>
                </a:lnTo>
                <a:lnTo>
                  <a:pt x="2846413" y="2749372"/>
                </a:lnTo>
                <a:lnTo>
                  <a:pt x="2846413" y="2720226"/>
                </a:lnTo>
                <a:lnTo>
                  <a:pt x="2817610" y="2720226"/>
                </a:lnTo>
                <a:lnTo>
                  <a:pt x="2817610" y="2749372"/>
                </a:lnTo>
                <a:lnTo>
                  <a:pt x="2788463" y="2749372"/>
                </a:lnTo>
                <a:lnTo>
                  <a:pt x="2788463" y="2778176"/>
                </a:lnTo>
                <a:lnTo>
                  <a:pt x="2817610" y="2778176"/>
                </a:lnTo>
                <a:lnTo>
                  <a:pt x="2817610" y="2807322"/>
                </a:lnTo>
                <a:lnTo>
                  <a:pt x="2846413" y="2807322"/>
                </a:lnTo>
                <a:close/>
                <a:moveTo>
                  <a:pt x="2573465" y="2811094"/>
                </a:moveTo>
                <a:lnTo>
                  <a:pt x="2573465" y="2779547"/>
                </a:lnTo>
                <a:lnTo>
                  <a:pt x="2605012" y="2779547"/>
                </a:lnTo>
                <a:lnTo>
                  <a:pt x="2605012" y="2748001"/>
                </a:lnTo>
                <a:lnTo>
                  <a:pt x="2573465" y="2748001"/>
                </a:lnTo>
                <a:lnTo>
                  <a:pt x="2573465" y="2716454"/>
                </a:lnTo>
                <a:lnTo>
                  <a:pt x="2541918" y="2716454"/>
                </a:lnTo>
                <a:lnTo>
                  <a:pt x="2541918" y="2748001"/>
                </a:lnTo>
                <a:lnTo>
                  <a:pt x="2510371" y="2748001"/>
                </a:lnTo>
                <a:lnTo>
                  <a:pt x="2510371" y="2779547"/>
                </a:lnTo>
                <a:lnTo>
                  <a:pt x="2541918" y="2779547"/>
                </a:lnTo>
                <a:lnTo>
                  <a:pt x="2541918" y="2811094"/>
                </a:lnTo>
                <a:lnTo>
                  <a:pt x="2573465" y="2811094"/>
                </a:lnTo>
                <a:close/>
                <a:moveTo>
                  <a:pt x="2435276" y="3081985"/>
                </a:moveTo>
                <a:lnTo>
                  <a:pt x="2435276" y="3052839"/>
                </a:lnTo>
                <a:lnTo>
                  <a:pt x="2464423" y="3052839"/>
                </a:lnTo>
                <a:lnTo>
                  <a:pt x="2464423" y="3023349"/>
                </a:lnTo>
                <a:lnTo>
                  <a:pt x="2435276" y="3023349"/>
                </a:lnTo>
                <a:lnTo>
                  <a:pt x="2435276" y="2994203"/>
                </a:lnTo>
                <a:lnTo>
                  <a:pt x="2405786" y="2994203"/>
                </a:lnTo>
                <a:lnTo>
                  <a:pt x="2405786" y="3023349"/>
                </a:lnTo>
                <a:lnTo>
                  <a:pt x="2376640" y="3023349"/>
                </a:lnTo>
                <a:lnTo>
                  <a:pt x="2376640" y="3052839"/>
                </a:lnTo>
                <a:lnTo>
                  <a:pt x="2405786" y="3052839"/>
                </a:lnTo>
                <a:lnTo>
                  <a:pt x="2405786" y="3081985"/>
                </a:lnTo>
                <a:lnTo>
                  <a:pt x="2435276" y="3081985"/>
                </a:lnTo>
                <a:close/>
                <a:moveTo>
                  <a:pt x="2915336" y="2670505"/>
                </a:moveTo>
                <a:lnTo>
                  <a:pt x="2915336" y="2641359"/>
                </a:lnTo>
                <a:lnTo>
                  <a:pt x="2944483" y="2641359"/>
                </a:lnTo>
                <a:lnTo>
                  <a:pt x="2944483" y="2611869"/>
                </a:lnTo>
                <a:lnTo>
                  <a:pt x="2915336" y="2611869"/>
                </a:lnTo>
                <a:lnTo>
                  <a:pt x="2915336" y="2582723"/>
                </a:lnTo>
                <a:lnTo>
                  <a:pt x="2885846" y="2582723"/>
                </a:lnTo>
                <a:lnTo>
                  <a:pt x="2885846" y="2611869"/>
                </a:lnTo>
                <a:lnTo>
                  <a:pt x="2856700" y="2611869"/>
                </a:lnTo>
                <a:lnTo>
                  <a:pt x="2856700" y="2641359"/>
                </a:lnTo>
                <a:lnTo>
                  <a:pt x="2885846" y="2641359"/>
                </a:lnTo>
                <a:lnTo>
                  <a:pt x="2885846" y="2670505"/>
                </a:lnTo>
                <a:lnTo>
                  <a:pt x="2915336" y="2670505"/>
                </a:lnTo>
                <a:close/>
                <a:moveTo>
                  <a:pt x="2367725" y="2947911"/>
                </a:moveTo>
                <a:lnTo>
                  <a:pt x="2367725" y="2916707"/>
                </a:lnTo>
                <a:lnTo>
                  <a:pt x="2398928" y="2916707"/>
                </a:lnTo>
                <a:lnTo>
                  <a:pt x="2398928" y="2885161"/>
                </a:lnTo>
                <a:lnTo>
                  <a:pt x="2367725" y="2885161"/>
                </a:lnTo>
                <a:lnTo>
                  <a:pt x="2367725" y="2853957"/>
                </a:lnTo>
                <a:lnTo>
                  <a:pt x="2336178" y="2853957"/>
                </a:lnTo>
                <a:lnTo>
                  <a:pt x="2336178" y="2885161"/>
                </a:lnTo>
                <a:lnTo>
                  <a:pt x="2304974" y="2885161"/>
                </a:lnTo>
                <a:lnTo>
                  <a:pt x="2304974" y="2916707"/>
                </a:lnTo>
                <a:lnTo>
                  <a:pt x="2336178" y="2916707"/>
                </a:lnTo>
                <a:lnTo>
                  <a:pt x="2336178" y="2947911"/>
                </a:lnTo>
                <a:lnTo>
                  <a:pt x="2367725" y="2947911"/>
                </a:lnTo>
                <a:close/>
                <a:moveTo>
                  <a:pt x="2504542" y="2946883"/>
                </a:moveTo>
                <a:lnTo>
                  <a:pt x="2504542" y="2916365"/>
                </a:lnTo>
                <a:lnTo>
                  <a:pt x="2535060" y="2916365"/>
                </a:lnTo>
                <a:lnTo>
                  <a:pt x="2535060" y="2885504"/>
                </a:lnTo>
                <a:lnTo>
                  <a:pt x="2504542" y="2885504"/>
                </a:lnTo>
                <a:lnTo>
                  <a:pt x="2504542" y="2854985"/>
                </a:lnTo>
                <a:lnTo>
                  <a:pt x="2473681" y="2854985"/>
                </a:lnTo>
                <a:lnTo>
                  <a:pt x="2473681" y="2885504"/>
                </a:lnTo>
                <a:lnTo>
                  <a:pt x="2443163" y="2885504"/>
                </a:lnTo>
                <a:lnTo>
                  <a:pt x="2443163" y="2916365"/>
                </a:lnTo>
                <a:lnTo>
                  <a:pt x="2473681" y="2916365"/>
                </a:lnTo>
                <a:lnTo>
                  <a:pt x="2473681" y="2946883"/>
                </a:lnTo>
                <a:lnTo>
                  <a:pt x="2504542" y="2946883"/>
                </a:lnTo>
                <a:close/>
                <a:moveTo>
                  <a:pt x="3299727" y="1491958"/>
                </a:moveTo>
                <a:lnTo>
                  <a:pt x="3299727" y="1516990"/>
                </a:lnTo>
                <a:lnTo>
                  <a:pt x="3274695" y="1516990"/>
                </a:lnTo>
                <a:lnTo>
                  <a:pt x="3274695" y="1541678"/>
                </a:lnTo>
                <a:lnTo>
                  <a:pt x="3299727" y="1541678"/>
                </a:lnTo>
                <a:lnTo>
                  <a:pt x="3299727" y="1566710"/>
                </a:lnTo>
                <a:lnTo>
                  <a:pt x="3324416" y="1566710"/>
                </a:lnTo>
                <a:lnTo>
                  <a:pt x="3324416" y="1541678"/>
                </a:lnTo>
                <a:lnTo>
                  <a:pt x="3349447" y="1541678"/>
                </a:lnTo>
                <a:lnTo>
                  <a:pt x="3349447" y="1516990"/>
                </a:lnTo>
                <a:lnTo>
                  <a:pt x="3324416" y="1516990"/>
                </a:lnTo>
                <a:lnTo>
                  <a:pt x="3324416" y="1491958"/>
                </a:lnTo>
                <a:lnTo>
                  <a:pt x="3299727" y="1491958"/>
                </a:lnTo>
                <a:close/>
                <a:moveTo>
                  <a:pt x="3299041" y="1764563"/>
                </a:moveTo>
                <a:lnTo>
                  <a:pt x="3299041" y="1790624"/>
                </a:lnTo>
                <a:lnTo>
                  <a:pt x="3272981" y="1790624"/>
                </a:lnTo>
                <a:lnTo>
                  <a:pt x="3272981" y="1816684"/>
                </a:lnTo>
                <a:lnTo>
                  <a:pt x="3299041" y="1816684"/>
                </a:lnTo>
                <a:lnTo>
                  <a:pt x="3299041" y="1842745"/>
                </a:lnTo>
                <a:lnTo>
                  <a:pt x="3325102" y="1842745"/>
                </a:lnTo>
                <a:lnTo>
                  <a:pt x="3325102" y="1816684"/>
                </a:lnTo>
                <a:lnTo>
                  <a:pt x="3351162" y="1816684"/>
                </a:lnTo>
                <a:lnTo>
                  <a:pt x="3351162" y="1790624"/>
                </a:lnTo>
                <a:lnTo>
                  <a:pt x="3325102" y="1790624"/>
                </a:lnTo>
                <a:lnTo>
                  <a:pt x="3325102" y="1764563"/>
                </a:lnTo>
                <a:lnTo>
                  <a:pt x="3299041" y="1764563"/>
                </a:lnTo>
                <a:close/>
                <a:moveTo>
                  <a:pt x="3162224" y="1216952"/>
                </a:moveTo>
                <a:lnTo>
                  <a:pt x="3162224" y="1242327"/>
                </a:lnTo>
                <a:lnTo>
                  <a:pt x="3136849" y="1242327"/>
                </a:lnTo>
                <a:lnTo>
                  <a:pt x="3136849" y="1267701"/>
                </a:lnTo>
                <a:lnTo>
                  <a:pt x="3162224" y="1267701"/>
                </a:lnTo>
                <a:lnTo>
                  <a:pt x="3162224" y="1293076"/>
                </a:lnTo>
                <a:lnTo>
                  <a:pt x="3187598" y="1293076"/>
                </a:lnTo>
                <a:lnTo>
                  <a:pt x="3187598" y="1267701"/>
                </a:lnTo>
                <a:lnTo>
                  <a:pt x="3212973" y="1267701"/>
                </a:lnTo>
                <a:lnTo>
                  <a:pt x="3212973" y="1242327"/>
                </a:lnTo>
                <a:lnTo>
                  <a:pt x="3187598" y="1242327"/>
                </a:lnTo>
                <a:lnTo>
                  <a:pt x="3187598" y="1216952"/>
                </a:lnTo>
                <a:lnTo>
                  <a:pt x="3162224" y="1216952"/>
                </a:lnTo>
                <a:close/>
                <a:moveTo>
                  <a:pt x="2983916" y="2533688"/>
                </a:moveTo>
                <a:lnTo>
                  <a:pt x="2983916" y="2504199"/>
                </a:lnTo>
                <a:lnTo>
                  <a:pt x="3013405" y="2504199"/>
                </a:lnTo>
                <a:lnTo>
                  <a:pt x="3013405" y="2474709"/>
                </a:lnTo>
                <a:lnTo>
                  <a:pt x="2983916" y="2474709"/>
                </a:lnTo>
                <a:lnTo>
                  <a:pt x="2983916" y="2445220"/>
                </a:lnTo>
                <a:lnTo>
                  <a:pt x="2954426" y="2445220"/>
                </a:lnTo>
                <a:lnTo>
                  <a:pt x="2954426" y="2474709"/>
                </a:lnTo>
                <a:lnTo>
                  <a:pt x="2924937" y="2474709"/>
                </a:lnTo>
                <a:lnTo>
                  <a:pt x="2924937" y="2504199"/>
                </a:lnTo>
                <a:lnTo>
                  <a:pt x="2954426" y="2504199"/>
                </a:lnTo>
                <a:lnTo>
                  <a:pt x="2954426" y="2533688"/>
                </a:lnTo>
                <a:lnTo>
                  <a:pt x="2983916" y="2533688"/>
                </a:lnTo>
                <a:close/>
                <a:moveTo>
                  <a:pt x="3325102" y="2117065"/>
                </a:moveTo>
                <a:lnTo>
                  <a:pt x="3325102" y="2091004"/>
                </a:lnTo>
                <a:lnTo>
                  <a:pt x="3351162" y="2091004"/>
                </a:lnTo>
                <a:lnTo>
                  <a:pt x="3351162" y="2064944"/>
                </a:lnTo>
                <a:lnTo>
                  <a:pt x="3325102" y="2064944"/>
                </a:lnTo>
                <a:lnTo>
                  <a:pt x="3325102" y="2038883"/>
                </a:lnTo>
                <a:lnTo>
                  <a:pt x="3299041" y="2038883"/>
                </a:lnTo>
                <a:lnTo>
                  <a:pt x="3299041" y="2064944"/>
                </a:lnTo>
                <a:lnTo>
                  <a:pt x="3272981" y="2064944"/>
                </a:lnTo>
                <a:lnTo>
                  <a:pt x="3272981" y="2091004"/>
                </a:lnTo>
                <a:lnTo>
                  <a:pt x="3299041" y="2091004"/>
                </a:lnTo>
                <a:lnTo>
                  <a:pt x="3299041" y="2117065"/>
                </a:lnTo>
                <a:lnTo>
                  <a:pt x="3325102" y="2117065"/>
                </a:lnTo>
                <a:close/>
                <a:moveTo>
                  <a:pt x="3230804" y="1354112"/>
                </a:moveTo>
                <a:lnTo>
                  <a:pt x="3230804" y="1379487"/>
                </a:lnTo>
                <a:lnTo>
                  <a:pt x="3205429" y="1379487"/>
                </a:lnTo>
                <a:lnTo>
                  <a:pt x="3205429" y="1404861"/>
                </a:lnTo>
                <a:lnTo>
                  <a:pt x="3230804" y="1404861"/>
                </a:lnTo>
                <a:lnTo>
                  <a:pt x="3230804" y="1430236"/>
                </a:lnTo>
                <a:lnTo>
                  <a:pt x="3256178" y="1430236"/>
                </a:lnTo>
                <a:lnTo>
                  <a:pt x="3256178" y="1404861"/>
                </a:lnTo>
                <a:lnTo>
                  <a:pt x="3281553" y="1404861"/>
                </a:lnTo>
                <a:lnTo>
                  <a:pt x="3281553" y="1379487"/>
                </a:lnTo>
                <a:lnTo>
                  <a:pt x="3256178" y="1379487"/>
                </a:lnTo>
                <a:lnTo>
                  <a:pt x="3256178" y="1354112"/>
                </a:lnTo>
                <a:lnTo>
                  <a:pt x="3230804" y="1354112"/>
                </a:lnTo>
                <a:close/>
                <a:moveTo>
                  <a:pt x="3051467" y="2668105"/>
                </a:moveTo>
                <a:lnTo>
                  <a:pt x="3051467" y="2640330"/>
                </a:lnTo>
                <a:lnTo>
                  <a:pt x="3079242" y="2640330"/>
                </a:lnTo>
                <a:lnTo>
                  <a:pt x="3079242" y="2612898"/>
                </a:lnTo>
                <a:lnTo>
                  <a:pt x="3051467" y="2612898"/>
                </a:lnTo>
                <a:lnTo>
                  <a:pt x="3051467" y="2585123"/>
                </a:lnTo>
                <a:lnTo>
                  <a:pt x="3024035" y="2585123"/>
                </a:lnTo>
                <a:lnTo>
                  <a:pt x="3024035" y="2612898"/>
                </a:lnTo>
                <a:lnTo>
                  <a:pt x="2996260" y="2612898"/>
                </a:lnTo>
                <a:lnTo>
                  <a:pt x="2996260" y="2640330"/>
                </a:lnTo>
                <a:lnTo>
                  <a:pt x="3024035" y="2640330"/>
                </a:lnTo>
                <a:lnTo>
                  <a:pt x="3024035" y="2668105"/>
                </a:lnTo>
                <a:lnTo>
                  <a:pt x="3051467" y="2668105"/>
                </a:lnTo>
                <a:close/>
                <a:moveTo>
                  <a:pt x="3256864" y="2255596"/>
                </a:moveTo>
                <a:lnTo>
                  <a:pt x="3256864" y="2228507"/>
                </a:lnTo>
                <a:lnTo>
                  <a:pt x="3283954" y="2228507"/>
                </a:lnTo>
                <a:lnTo>
                  <a:pt x="3283954" y="2201761"/>
                </a:lnTo>
                <a:lnTo>
                  <a:pt x="3256864" y="2201761"/>
                </a:lnTo>
                <a:lnTo>
                  <a:pt x="3256864" y="2174672"/>
                </a:lnTo>
                <a:lnTo>
                  <a:pt x="3230118" y="2174672"/>
                </a:lnTo>
                <a:lnTo>
                  <a:pt x="3230118" y="2201761"/>
                </a:lnTo>
                <a:lnTo>
                  <a:pt x="3203029" y="2201761"/>
                </a:lnTo>
                <a:lnTo>
                  <a:pt x="3203029" y="2228507"/>
                </a:lnTo>
                <a:lnTo>
                  <a:pt x="3230118" y="2228507"/>
                </a:lnTo>
                <a:lnTo>
                  <a:pt x="3230118" y="2255596"/>
                </a:lnTo>
                <a:lnTo>
                  <a:pt x="3256864" y="2255596"/>
                </a:lnTo>
                <a:close/>
                <a:moveTo>
                  <a:pt x="3120047" y="2530945"/>
                </a:moveTo>
                <a:lnTo>
                  <a:pt x="3120047" y="2503170"/>
                </a:lnTo>
                <a:lnTo>
                  <a:pt x="3147822" y="2503170"/>
                </a:lnTo>
                <a:lnTo>
                  <a:pt x="3147822" y="2475738"/>
                </a:lnTo>
                <a:lnTo>
                  <a:pt x="3120047" y="2475738"/>
                </a:lnTo>
                <a:lnTo>
                  <a:pt x="3120047" y="2447963"/>
                </a:lnTo>
                <a:lnTo>
                  <a:pt x="3092615" y="2447963"/>
                </a:lnTo>
                <a:lnTo>
                  <a:pt x="3092615" y="2475738"/>
                </a:lnTo>
                <a:lnTo>
                  <a:pt x="3064840" y="2475738"/>
                </a:lnTo>
                <a:lnTo>
                  <a:pt x="3064840" y="2503170"/>
                </a:lnTo>
                <a:lnTo>
                  <a:pt x="3092615" y="2503170"/>
                </a:lnTo>
                <a:lnTo>
                  <a:pt x="3092615" y="2530945"/>
                </a:lnTo>
                <a:lnTo>
                  <a:pt x="3120047" y="2530945"/>
                </a:lnTo>
                <a:close/>
                <a:moveTo>
                  <a:pt x="3188627" y="2393442"/>
                </a:moveTo>
                <a:lnTo>
                  <a:pt x="3188627" y="2366010"/>
                </a:lnTo>
                <a:lnTo>
                  <a:pt x="3216059" y="2366010"/>
                </a:lnTo>
                <a:lnTo>
                  <a:pt x="3216059" y="2338578"/>
                </a:lnTo>
                <a:lnTo>
                  <a:pt x="3188627" y="2338578"/>
                </a:lnTo>
                <a:lnTo>
                  <a:pt x="3188627" y="2311146"/>
                </a:lnTo>
                <a:lnTo>
                  <a:pt x="3161195" y="2311146"/>
                </a:lnTo>
                <a:lnTo>
                  <a:pt x="3161195" y="2338578"/>
                </a:lnTo>
                <a:lnTo>
                  <a:pt x="3133763" y="2338578"/>
                </a:lnTo>
                <a:lnTo>
                  <a:pt x="3133763" y="2366010"/>
                </a:lnTo>
                <a:lnTo>
                  <a:pt x="3161195" y="2366010"/>
                </a:lnTo>
                <a:lnTo>
                  <a:pt x="3161195" y="2393442"/>
                </a:lnTo>
                <a:lnTo>
                  <a:pt x="3188627" y="2393442"/>
                </a:lnTo>
                <a:close/>
                <a:moveTo>
                  <a:pt x="1581455" y="1069505"/>
                </a:moveTo>
                <a:lnTo>
                  <a:pt x="1581455" y="1101738"/>
                </a:lnTo>
                <a:lnTo>
                  <a:pt x="1549222" y="1101738"/>
                </a:lnTo>
                <a:lnTo>
                  <a:pt x="1549222" y="1133970"/>
                </a:lnTo>
                <a:lnTo>
                  <a:pt x="1581455" y="1133970"/>
                </a:lnTo>
                <a:lnTo>
                  <a:pt x="1581455" y="1166203"/>
                </a:lnTo>
                <a:lnTo>
                  <a:pt x="1613687" y="1166203"/>
                </a:lnTo>
                <a:lnTo>
                  <a:pt x="1613687" y="1133970"/>
                </a:lnTo>
                <a:lnTo>
                  <a:pt x="1645920" y="1133970"/>
                </a:lnTo>
                <a:lnTo>
                  <a:pt x="1645920" y="1101738"/>
                </a:lnTo>
                <a:lnTo>
                  <a:pt x="1613687" y="1101738"/>
                </a:lnTo>
                <a:lnTo>
                  <a:pt x="1613687" y="1069505"/>
                </a:lnTo>
                <a:lnTo>
                  <a:pt x="1581455" y="1069505"/>
                </a:lnTo>
                <a:close/>
                <a:moveTo>
                  <a:pt x="991324" y="3141993"/>
                </a:moveTo>
                <a:lnTo>
                  <a:pt x="969378" y="3141993"/>
                </a:lnTo>
                <a:lnTo>
                  <a:pt x="969378" y="3164281"/>
                </a:lnTo>
                <a:lnTo>
                  <a:pt x="947090" y="3164281"/>
                </a:lnTo>
                <a:lnTo>
                  <a:pt x="947090" y="3186227"/>
                </a:lnTo>
                <a:lnTo>
                  <a:pt x="969378" y="3186227"/>
                </a:lnTo>
                <a:lnTo>
                  <a:pt x="969378" y="3208515"/>
                </a:lnTo>
                <a:lnTo>
                  <a:pt x="991324" y="3208515"/>
                </a:lnTo>
                <a:lnTo>
                  <a:pt x="991324" y="3186227"/>
                </a:lnTo>
                <a:lnTo>
                  <a:pt x="1013612" y="3186227"/>
                </a:lnTo>
                <a:lnTo>
                  <a:pt x="1013612" y="3164281"/>
                </a:lnTo>
                <a:lnTo>
                  <a:pt x="991324" y="3164281"/>
                </a:lnTo>
                <a:lnTo>
                  <a:pt x="991324" y="3141993"/>
                </a:lnTo>
                <a:close/>
                <a:moveTo>
                  <a:pt x="1056475" y="3564446"/>
                </a:moveTo>
                <a:lnTo>
                  <a:pt x="1041387" y="3564446"/>
                </a:lnTo>
                <a:lnTo>
                  <a:pt x="1041387" y="3579190"/>
                </a:lnTo>
                <a:lnTo>
                  <a:pt x="1026643" y="3579190"/>
                </a:lnTo>
                <a:lnTo>
                  <a:pt x="1026643" y="3594278"/>
                </a:lnTo>
                <a:lnTo>
                  <a:pt x="1041387" y="3594278"/>
                </a:lnTo>
                <a:lnTo>
                  <a:pt x="1041387" y="3609023"/>
                </a:lnTo>
                <a:lnTo>
                  <a:pt x="1056475" y="3609023"/>
                </a:lnTo>
                <a:lnTo>
                  <a:pt x="1056475" y="3594278"/>
                </a:lnTo>
                <a:lnTo>
                  <a:pt x="1071220" y="3594278"/>
                </a:lnTo>
                <a:lnTo>
                  <a:pt x="1071220" y="3579190"/>
                </a:lnTo>
                <a:lnTo>
                  <a:pt x="1056475" y="3579190"/>
                </a:lnTo>
                <a:lnTo>
                  <a:pt x="1056475" y="3564446"/>
                </a:lnTo>
                <a:close/>
                <a:moveTo>
                  <a:pt x="1059218" y="3281553"/>
                </a:moveTo>
                <a:lnTo>
                  <a:pt x="1038644" y="3281553"/>
                </a:lnTo>
                <a:lnTo>
                  <a:pt x="1038644" y="3302127"/>
                </a:lnTo>
                <a:lnTo>
                  <a:pt x="1018070" y="3302127"/>
                </a:lnTo>
                <a:lnTo>
                  <a:pt x="1018070" y="3322701"/>
                </a:lnTo>
                <a:lnTo>
                  <a:pt x="1038644" y="3322701"/>
                </a:lnTo>
                <a:lnTo>
                  <a:pt x="1038644" y="3343275"/>
                </a:lnTo>
                <a:lnTo>
                  <a:pt x="1059218" y="3343275"/>
                </a:lnTo>
                <a:lnTo>
                  <a:pt x="1059218" y="3322701"/>
                </a:lnTo>
                <a:lnTo>
                  <a:pt x="1079792" y="3322701"/>
                </a:lnTo>
                <a:lnTo>
                  <a:pt x="1079792" y="3302127"/>
                </a:lnTo>
                <a:lnTo>
                  <a:pt x="1059218" y="3302127"/>
                </a:lnTo>
                <a:lnTo>
                  <a:pt x="1059218" y="3281553"/>
                </a:lnTo>
                <a:close/>
                <a:moveTo>
                  <a:pt x="988924" y="3424199"/>
                </a:moveTo>
                <a:lnTo>
                  <a:pt x="971779" y="3424199"/>
                </a:lnTo>
                <a:lnTo>
                  <a:pt x="971779" y="3441002"/>
                </a:lnTo>
                <a:lnTo>
                  <a:pt x="954976" y="3441002"/>
                </a:lnTo>
                <a:lnTo>
                  <a:pt x="954976" y="3458147"/>
                </a:lnTo>
                <a:lnTo>
                  <a:pt x="971779" y="3458147"/>
                </a:lnTo>
                <a:lnTo>
                  <a:pt x="971779" y="3474949"/>
                </a:lnTo>
                <a:lnTo>
                  <a:pt x="988924" y="3474949"/>
                </a:lnTo>
                <a:lnTo>
                  <a:pt x="988924" y="3458147"/>
                </a:lnTo>
                <a:lnTo>
                  <a:pt x="1005726" y="3458147"/>
                </a:lnTo>
                <a:lnTo>
                  <a:pt x="1005726" y="3441002"/>
                </a:lnTo>
                <a:lnTo>
                  <a:pt x="988924" y="3441002"/>
                </a:lnTo>
                <a:lnTo>
                  <a:pt x="988924" y="3424199"/>
                </a:lnTo>
                <a:close/>
                <a:moveTo>
                  <a:pt x="923430" y="3003118"/>
                </a:moveTo>
                <a:lnTo>
                  <a:pt x="900112" y="3003118"/>
                </a:lnTo>
                <a:lnTo>
                  <a:pt x="900112" y="3026435"/>
                </a:lnTo>
                <a:lnTo>
                  <a:pt x="876795" y="3026435"/>
                </a:lnTo>
                <a:lnTo>
                  <a:pt x="876795" y="3049753"/>
                </a:lnTo>
                <a:lnTo>
                  <a:pt x="900112" y="3049753"/>
                </a:lnTo>
                <a:lnTo>
                  <a:pt x="900112" y="3073070"/>
                </a:lnTo>
                <a:lnTo>
                  <a:pt x="923430" y="3073070"/>
                </a:lnTo>
                <a:lnTo>
                  <a:pt x="923430" y="3049753"/>
                </a:lnTo>
                <a:lnTo>
                  <a:pt x="946747" y="3049753"/>
                </a:lnTo>
                <a:lnTo>
                  <a:pt x="946747" y="3026435"/>
                </a:lnTo>
                <a:lnTo>
                  <a:pt x="923430" y="3026435"/>
                </a:lnTo>
                <a:lnTo>
                  <a:pt x="923430" y="3003118"/>
                </a:lnTo>
                <a:close/>
                <a:moveTo>
                  <a:pt x="1105510" y="3210916"/>
                </a:moveTo>
                <a:lnTo>
                  <a:pt x="1129513" y="3210916"/>
                </a:lnTo>
                <a:lnTo>
                  <a:pt x="1129513" y="3187256"/>
                </a:lnTo>
                <a:lnTo>
                  <a:pt x="1153173" y="3187256"/>
                </a:lnTo>
                <a:lnTo>
                  <a:pt x="1153173" y="3163253"/>
                </a:lnTo>
                <a:lnTo>
                  <a:pt x="1129513" y="3163253"/>
                </a:lnTo>
                <a:lnTo>
                  <a:pt x="1129513" y="3139592"/>
                </a:lnTo>
                <a:lnTo>
                  <a:pt x="1105510" y="3139592"/>
                </a:lnTo>
                <a:lnTo>
                  <a:pt x="1105510" y="3163253"/>
                </a:lnTo>
                <a:lnTo>
                  <a:pt x="1081849" y="3163253"/>
                </a:lnTo>
                <a:lnTo>
                  <a:pt x="1081849" y="3187256"/>
                </a:lnTo>
                <a:lnTo>
                  <a:pt x="1105510" y="3187256"/>
                </a:lnTo>
                <a:lnTo>
                  <a:pt x="1105510" y="3210916"/>
                </a:lnTo>
                <a:close/>
                <a:moveTo>
                  <a:pt x="1197064" y="3279153"/>
                </a:moveTo>
                <a:lnTo>
                  <a:pt x="1175118" y="3279153"/>
                </a:lnTo>
                <a:lnTo>
                  <a:pt x="1175118" y="3301441"/>
                </a:lnTo>
                <a:lnTo>
                  <a:pt x="1152830" y="3301441"/>
                </a:lnTo>
                <a:lnTo>
                  <a:pt x="1152830" y="3323387"/>
                </a:lnTo>
                <a:lnTo>
                  <a:pt x="1175118" y="3323387"/>
                </a:lnTo>
                <a:lnTo>
                  <a:pt x="1175118" y="3345675"/>
                </a:lnTo>
                <a:lnTo>
                  <a:pt x="1197064" y="3345675"/>
                </a:lnTo>
                <a:lnTo>
                  <a:pt x="1197064" y="3323387"/>
                </a:lnTo>
                <a:lnTo>
                  <a:pt x="1219352" y="3323387"/>
                </a:lnTo>
                <a:lnTo>
                  <a:pt x="1219352" y="3301441"/>
                </a:lnTo>
                <a:lnTo>
                  <a:pt x="1197064" y="3301441"/>
                </a:lnTo>
                <a:lnTo>
                  <a:pt x="1197064" y="3279153"/>
                </a:lnTo>
                <a:close/>
                <a:moveTo>
                  <a:pt x="1194321" y="3562045"/>
                </a:moveTo>
                <a:lnTo>
                  <a:pt x="1177861" y="3562045"/>
                </a:lnTo>
                <a:lnTo>
                  <a:pt x="1177861" y="3578504"/>
                </a:lnTo>
                <a:lnTo>
                  <a:pt x="1161402" y="3578504"/>
                </a:lnTo>
                <a:lnTo>
                  <a:pt x="1161402" y="3594964"/>
                </a:lnTo>
                <a:lnTo>
                  <a:pt x="1177861" y="3594964"/>
                </a:lnTo>
                <a:lnTo>
                  <a:pt x="1177861" y="3611423"/>
                </a:lnTo>
                <a:lnTo>
                  <a:pt x="1194321" y="3611423"/>
                </a:lnTo>
                <a:lnTo>
                  <a:pt x="1194321" y="3594964"/>
                </a:lnTo>
                <a:lnTo>
                  <a:pt x="1210780" y="3594964"/>
                </a:lnTo>
                <a:lnTo>
                  <a:pt x="1210780" y="3578504"/>
                </a:lnTo>
                <a:lnTo>
                  <a:pt x="1194321" y="3578504"/>
                </a:lnTo>
                <a:lnTo>
                  <a:pt x="1194321" y="3562045"/>
                </a:lnTo>
                <a:close/>
                <a:moveTo>
                  <a:pt x="921029" y="3284296"/>
                </a:moveTo>
                <a:lnTo>
                  <a:pt x="902513" y="3284296"/>
                </a:lnTo>
                <a:lnTo>
                  <a:pt x="902513" y="3303156"/>
                </a:lnTo>
                <a:lnTo>
                  <a:pt x="883653" y="3303156"/>
                </a:lnTo>
                <a:lnTo>
                  <a:pt x="883653" y="3321672"/>
                </a:lnTo>
                <a:lnTo>
                  <a:pt x="902513" y="3321672"/>
                </a:lnTo>
                <a:lnTo>
                  <a:pt x="902513" y="3340532"/>
                </a:lnTo>
                <a:lnTo>
                  <a:pt x="921029" y="3340532"/>
                </a:lnTo>
                <a:lnTo>
                  <a:pt x="921029" y="3321672"/>
                </a:lnTo>
                <a:lnTo>
                  <a:pt x="939889" y="3321672"/>
                </a:lnTo>
                <a:lnTo>
                  <a:pt x="939889" y="3303156"/>
                </a:lnTo>
                <a:lnTo>
                  <a:pt x="921029" y="3303156"/>
                </a:lnTo>
                <a:lnTo>
                  <a:pt x="921029" y="3284296"/>
                </a:lnTo>
                <a:close/>
                <a:moveTo>
                  <a:pt x="1123683" y="3705035"/>
                </a:moveTo>
                <a:lnTo>
                  <a:pt x="1111339" y="3705035"/>
                </a:lnTo>
                <a:lnTo>
                  <a:pt x="1111339" y="3717722"/>
                </a:lnTo>
                <a:lnTo>
                  <a:pt x="1098652" y="3717722"/>
                </a:lnTo>
                <a:lnTo>
                  <a:pt x="1098652" y="3730066"/>
                </a:lnTo>
                <a:lnTo>
                  <a:pt x="1111339" y="3730066"/>
                </a:lnTo>
                <a:lnTo>
                  <a:pt x="1111339" y="3742754"/>
                </a:lnTo>
                <a:lnTo>
                  <a:pt x="1123683" y="3742754"/>
                </a:lnTo>
                <a:lnTo>
                  <a:pt x="1123683" y="3730066"/>
                </a:lnTo>
                <a:lnTo>
                  <a:pt x="1136371" y="3730066"/>
                </a:lnTo>
                <a:lnTo>
                  <a:pt x="1136371" y="3717722"/>
                </a:lnTo>
                <a:lnTo>
                  <a:pt x="1123683" y="3717722"/>
                </a:lnTo>
                <a:lnTo>
                  <a:pt x="1123683" y="3705035"/>
                </a:lnTo>
                <a:close/>
                <a:moveTo>
                  <a:pt x="1126769" y="3421799"/>
                </a:moveTo>
                <a:lnTo>
                  <a:pt x="1108253" y="3421799"/>
                </a:lnTo>
                <a:lnTo>
                  <a:pt x="1108253" y="3440316"/>
                </a:lnTo>
                <a:lnTo>
                  <a:pt x="1089736" y="3440316"/>
                </a:lnTo>
                <a:lnTo>
                  <a:pt x="1089736" y="3458832"/>
                </a:lnTo>
                <a:lnTo>
                  <a:pt x="1108253" y="3458832"/>
                </a:lnTo>
                <a:lnTo>
                  <a:pt x="1108253" y="3477349"/>
                </a:lnTo>
                <a:lnTo>
                  <a:pt x="1126769" y="3477349"/>
                </a:lnTo>
                <a:lnTo>
                  <a:pt x="1126769" y="3458832"/>
                </a:lnTo>
                <a:lnTo>
                  <a:pt x="1145286" y="3458832"/>
                </a:lnTo>
                <a:lnTo>
                  <a:pt x="1145286" y="3440316"/>
                </a:lnTo>
                <a:lnTo>
                  <a:pt x="1126769" y="3440316"/>
                </a:lnTo>
                <a:lnTo>
                  <a:pt x="1126769" y="3421799"/>
                </a:lnTo>
                <a:close/>
                <a:moveTo>
                  <a:pt x="717004" y="2867673"/>
                </a:moveTo>
                <a:lnTo>
                  <a:pt x="695058" y="2867673"/>
                </a:lnTo>
                <a:lnTo>
                  <a:pt x="695058" y="2889961"/>
                </a:lnTo>
                <a:lnTo>
                  <a:pt x="672770" y="2889961"/>
                </a:lnTo>
                <a:lnTo>
                  <a:pt x="672770" y="2911907"/>
                </a:lnTo>
                <a:lnTo>
                  <a:pt x="695058" y="2911907"/>
                </a:lnTo>
                <a:lnTo>
                  <a:pt x="695058" y="2934195"/>
                </a:lnTo>
                <a:lnTo>
                  <a:pt x="717004" y="2934195"/>
                </a:lnTo>
                <a:lnTo>
                  <a:pt x="717004" y="2911907"/>
                </a:lnTo>
                <a:lnTo>
                  <a:pt x="739292" y="2911907"/>
                </a:lnTo>
                <a:lnTo>
                  <a:pt x="739292" y="2889961"/>
                </a:lnTo>
                <a:lnTo>
                  <a:pt x="717004" y="2889961"/>
                </a:lnTo>
                <a:lnTo>
                  <a:pt x="717004" y="2867673"/>
                </a:lnTo>
                <a:close/>
                <a:moveTo>
                  <a:pt x="714946" y="3148508"/>
                </a:moveTo>
                <a:lnTo>
                  <a:pt x="697116" y="3148508"/>
                </a:lnTo>
                <a:lnTo>
                  <a:pt x="697116" y="3166339"/>
                </a:lnTo>
                <a:lnTo>
                  <a:pt x="679285" y="3166339"/>
                </a:lnTo>
                <a:lnTo>
                  <a:pt x="679285" y="3184169"/>
                </a:lnTo>
                <a:lnTo>
                  <a:pt x="697116" y="3184169"/>
                </a:lnTo>
                <a:lnTo>
                  <a:pt x="697116" y="3202000"/>
                </a:lnTo>
                <a:lnTo>
                  <a:pt x="714946" y="3202000"/>
                </a:lnTo>
                <a:lnTo>
                  <a:pt x="714946" y="3184169"/>
                </a:lnTo>
                <a:lnTo>
                  <a:pt x="732777" y="3184169"/>
                </a:lnTo>
                <a:lnTo>
                  <a:pt x="732777" y="3166339"/>
                </a:lnTo>
                <a:lnTo>
                  <a:pt x="714946" y="3166339"/>
                </a:lnTo>
                <a:lnTo>
                  <a:pt x="714946" y="3148508"/>
                </a:lnTo>
                <a:close/>
                <a:moveTo>
                  <a:pt x="782841" y="3287382"/>
                </a:moveTo>
                <a:lnTo>
                  <a:pt x="766381" y="3287382"/>
                </a:lnTo>
                <a:lnTo>
                  <a:pt x="766381" y="3304184"/>
                </a:lnTo>
                <a:lnTo>
                  <a:pt x="749579" y="3304184"/>
                </a:lnTo>
                <a:lnTo>
                  <a:pt x="749579" y="3320644"/>
                </a:lnTo>
                <a:lnTo>
                  <a:pt x="766381" y="3320644"/>
                </a:lnTo>
                <a:lnTo>
                  <a:pt x="766381" y="3337446"/>
                </a:lnTo>
                <a:lnTo>
                  <a:pt x="782841" y="3337446"/>
                </a:lnTo>
                <a:lnTo>
                  <a:pt x="782841" y="3320644"/>
                </a:lnTo>
                <a:lnTo>
                  <a:pt x="799643" y="3320644"/>
                </a:lnTo>
                <a:lnTo>
                  <a:pt x="799643" y="3304184"/>
                </a:lnTo>
                <a:lnTo>
                  <a:pt x="782841" y="3304184"/>
                </a:lnTo>
                <a:lnTo>
                  <a:pt x="782841" y="3287382"/>
                </a:lnTo>
                <a:close/>
                <a:moveTo>
                  <a:pt x="648767" y="2729827"/>
                </a:moveTo>
                <a:lnTo>
                  <a:pt x="626135" y="2729827"/>
                </a:lnTo>
                <a:lnTo>
                  <a:pt x="626135" y="2752458"/>
                </a:lnTo>
                <a:lnTo>
                  <a:pt x="603504" y="2752458"/>
                </a:lnTo>
                <a:lnTo>
                  <a:pt x="603504" y="2775090"/>
                </a:lnTo>
                <a:lnTo>
                  <a:pt x="626135" y="2775090"/>
                </a:lnTo>
                <a:lnTo>
                  <a:pt x="626135" y="2797721"/>
                </a:lnTo>
                <a:lnTo>
                  <a:pt x="648767" y="2797721"/>
                </a:lnTo>
                <a:lnTo>
                  <a:pt x="648767" y="2775090"/>
                </a:lnTo>
                <a:lnTo>
                  <a:pt x="671398" y="2775090"/>
                </a:lnTo>
                <a:lnTo>
                  <a:pt x="671398" y="2752458"/>
                </a:lnTo>
                <a:lnTo>
                  <a:pt x="648767" y="2752458"/>
                </a:lnTo>
                <a:lnTo>
                  <a:pt x="648767" y="2729827"/>
                </a:lnTo>
                <a:close/>
                <a:moveTo>
                  <a:pt x="785241" y="3006204"/>
                </a:moveTo>
                <a:lnTo>
                  <a:pt x="763981" y="3006204"/>
                </a:lnTo>
                <a:lnTo>
                  <a:pt x="763981" y="3027464"/>
                </a:lnTo>
                <a:lnTo>
                  <a:pt x="742721" y="3027464"/>
                </a:lnTo>
                <a:lnTo>
                  <a:pt x="742721" y="3048724"/>
                </a:lnTo>
                <a:lnTo>
                  <a:pt x="763981" y="3048724"/>
                </a:lnTo>
                <a:lnTo>
                  <a:pt x="763981" y="3069984"/>
                </a:lnTo>
                <a:lnTo>
                  <a:pt x="785241" y="3069984"/>
                </a:lnTo>
                <a:lnTo>
                  <a:pt x="785241" y="3048724"/>
                </a:lnTo>
                <a:lnTo>
                  <a:pt x="806501" y="3048724"/>
                </a:lnTo>
                <a:lnTo>
                  <a:pt x="806501" y="3027464"/>
                </a:lnTo>
                <a:lnTo>
                  <a:pt x="785241" y="3027464"/>
                </a:lnTo>
                <a:lnTo>
                  <a:pt x="785241" y="3006204"/>
                </a:lnTo>
                <a:close/>
                <a:moveTo>
                  <a:pt x="850735" y="3427286"/>
                </a:moveTo>
                <a:lnTo>
                  <a:pt x="835647" y="3427286"/>
                </a:lnTo>
                <a:lnTo>
                  <a:pt x="835647" y="3442030"/>
                </a:lnTo>
                <a:lnTo>
                  <a:pt x="820903" y="3442030"/>
                </a:lnTo>
                <a:lnTo>
                  <a:pt x="820903" y="3457118"/>
                </a:lnTo>
                <a:lnTo>
                  <a:pt x="835647" y="3457118"/>
                </a:lnTo>
                <a:lnTo>
                  <a:pt x="835647" y="3471863"/>
                </a:lnTo>
                <a:lnTo>
                  <a:pt x="850735" y="3471863"/>
                </a:lnTo>
                <a:lnTo>
                  <a:pt x="850735" y="3457118"/>
                </a:lnTo>
                <a:lnTo>
                  <a:pt x="865480" y="3457118"/>
                </a:lnTo>
                <a:lnTo>
                  <a:pt x="865480" y="3442030"/>
                </a:lnTo>
                <a:lnTo>
                  <a:pt x="850735" y="3442030"/>
                </a:lnTo>
                <a:lnTo>
                  <a:pt x="850735" y="3427286"/>
                </a:lnTo>
                <a:close/>
                <a:moveTo>
                  <a:pt x="918286" y="3567189"/>
                </a:moveTo>
                <a:lnTo>
                  <a:pt x="905256" y="3567189"/>
                </a:lnTo>
                <a:lnTo>
                  <a:pt x="905256" y="3580219"/>
                </a:lnTo>
                <a:lnTo>
                  <a:pt x="892226" y="3580219"/>
                </a:lnTo>
                <a:lnTo>
                  <a:pt x="892226" y="3593249"/>
                </a:lnTo>
                <a:lnTo>
                  <a:pt x="905256" y="3593249"/>
                </a:lnTo>
                <a:lnTo>
                  <a:pt x="905256" y="3606279"/>
                </a:lnTo>
                <a:lnTo>
                  <a:pt x="918286" y="3606279"/>
                </a:lnTo>
                <a:lnTo>
                  <a:pt x="918286" y="3593249"/>
                </a:lnTo>
                <a:lnTo>
                  <a:pt x="931316" y="3593249"/>
                </a:lnTo>
                <a:lnTo>
                  <a:pt x="931316" y="3580219"/>
                </a:lnTo>
                <a:lnTo>
                  <a:pt x="918286" y="3580219"/>
                </a:lnTo>
                <a:lnTo>
                  <a:pt x="918286" y="3567189"/>
                </a:lnTo>
                <a:close/>
                <a:moveTo>
                  <a:pt x="1882178" y="3556216"/>
                </a:moveTo>
                <a:lnTo>
                  <a:pt x="1861604" y="3556216"/>
                </a:lnTo>
                <a:lnTo>
                  <a:pt x="1861604" y="3576447"/>
                </a:lnTo>
                <a:lnTo>
                  <a:pt x="1841373" y="3576447"/>
                </a:lnTo>
                <a:lnTo>
                  <a:pt x="1841373" y="3597021"/>
                </a:lnTo>
                <a:lnTo>
                  <a:pt x="1861604" y="3597021"/>
                </a:lnTo>
                <a:lnTo>
                  <a:pt x="1861604" y="3617252"/>
                </a:lnTo>
                <a:lnTo>
                  <a:pt x="1882178" y="3617252"/>
                </a:lnTo>
                <a:lnTo>
                  <a:pt x="1882178" y="3597021"/>
                </a:lnTo>
                <a:lnTo>
                  <a:pt x="1902409" y="3597021"/>
                </a:lnTo>
                <a:lnTo>
                  <a:pt x="1902409" y="3576447"/>
                </a:lnTo>
                <a:lnTo>
                  <a:pt x="1882178" y="3576447"/>
                </a:lnTo>
                <a:lnTo>
                  <a:pt x="1882178" y="3556216"/>
                </a:lnTo>
                <a:close/>
                <a:moveTo>
                  <a:pt x="830847" y="2937624"/>
                </a:moveTo>
                <a:lnTo>
                  <a:pt x="855535" y="2937624"/>
                </a:lnTo>
                <a:lnTo>
                  <a:pt x="855535" y="2913278"/>
                </a:lnTo>
                <a:lnTo>
                  <a:pt x="879881" y="2913278"/>
                </a:lnTo>
                <a:lnTo>
                  <a:pt x="879881" y="2888590"/>
                </a:lnTo>
                <a:lnTo>
                  <a:pt x="855535" y="2888590"/>
                </a:lnTo>
                <a:lnTo>
                  <a:pt x="855535" y="2864244"/>
                </a:lnTo>
                <a:lnTo>
                  <a:pt x="830847" y="2864244"/>
                </a:lnTo>
                <a:lnTo>
                  <a:pt x="830847" y="2888590"/>
                </a:lnTo>
                <a:lnTo>
                  <a:pt x="806501" y="2888590"/>
                </a:lnTo>
                <a:lnTo>
                  <a:pt x="806501" y="2913278"/>
                </a:lnTo>
                <a:lnTo>
                  <a:pt x="830847" y="2913278"/>
                </a:lnTo>
                <a:lnTo>
                  <a:pt x="830847" y="2937624"/>
                </a:lnTo>
                <a:close/>
                <a:moveTo>
                  <a:pt x="712546" y="3430029"/>
                </a:moveTo>
                <a:lnTo>
                  <a:pt x="699516" y="3430029"/>
                </a:lnTo>
                <a:lnTo>
                  <a:pt x="699516" y="3443059"/>
                </a:lnTo>
                <a:lnTo>
                  <a:pt x="686486" y="3443059"/>
                </a:lnTo>
                <a:lnTo>
                  <a:pt x="686486" y="3456089"/>
                </a:lnTo>
                <a:lnTo>
                  <a:pt x="699516" y="3456089"/>
                </a:lnTo>
                <a:lnTo>
                  <a:pt x="699516" y="3469119"/>
                </a:lnTo>
                <a:lnTo>
                  <a:pt x="712546" y="3469119"/>
                </a:lnTo>
                <a:lnTo>
                  <a:pt x="712546" y="3456089"/>
                </a:lnTo>
                <a:lnTo>
                  <a:pt x="725576" y="3456089"/>
                </a:lnTo>
                <a:lnTo>
                  <a:pt x="725576" y="3443059"/>
                </a:lnTo>
                <a:lnTo>
                  <a:pt x="712546" y="3443059"/>
                </a:lnTo>
                <a:lnTo>
                  <a:pt x="712546" y="3430029"/>
                </a:lnTo>
                <a:close/>
                <a:moveTo>
                  <a:pt x="1741246" y="3841166"/>
                </a:moveTo>
                <a:lnTo>
                  <a:pt x="1728216" y="3841166"/>
                </a:lnTo>
                <a:lnTo>
                  <a:pt x="1728216" y="3854539"/>
                </a:lnTo>
                <a:lnTo>
                  <a:pt x="1714843" y="3854539"/>
                </a:lnTo>
                <a:lnTo>
                  <a:pt x="1714843" y="3867569"/>
                </a:lnTo>
                <a:lnTo>
                  <a:pt x="1728216" y="3867569"/>
                </a:lnTo>
                <a:lnTo>
                  <a:pt x="1728216" y="3880942"/>
                </a:lnTo>
                <a:lnTo>
                  <a:pt x="1741246" y="3880942"/>
                </a:lnTo>
                <a:lnTo>
                  <a:pt x="1741246" y="3867569"/>
                </a:lnTo>
                <a:lnTo>
                  <a:pt x="1754619" y="3867569"/>
                </a:lnTo>
                <a:lnTo>
                  <a:pt x="1754619" y="3854539"/>
                </a:lnTo>
                <a:lnTo>
                  <a:pt x="1741246" y="3854539"/>
                </a:lnTo>
                <a:lnTo>
                  <a:pt x="1741246" y="3841166"/>
                </a:lnTo>
                <a:close/>
                <a:moveTo>
                  <a:pt x="1674381" y="3699205"/>
                </a:moveTo>
                <a:lnTo>
                  <a:pt x="1657921" y="3699205"/>
                </a:lnTo>
                <a:lnTo>
                  <a:pt x="1657921" y="3715664"/>
                </a:lnTo>
                <a:lnTo>
                  <a:pt x="1641462" y="3715664"/>
                </a:lnTo>
                <a:lnTo>
                  <a:pt x="1641462" y="3732124"/>
                </a:lnTo>
                <a:lnTo>
                  <a:pt x="1657921" y="3732124"/>
                </a:lnTo>
                <a:lnTo>
                  <a:pt x="1657921" y="3748583"/>
                </a:lnTo>
                <a:lnTo>
                  <a:pt x="1674381" y="3748583"/>
                </a:lnTo>
                <a:lnTo>
                  <a:pt x="1674381" y="3732124"/>
                </a:lnTo>
                <a:lnTo>
                  <a:pt x="1690840" y="3732124"/>
                </a:lnTo>
                <a:lnTo>
                  <a:pt x="1690840" y="3715664"/>
                </a:lnTo>
                <a:lnTo>
                  <a:pt x="1674381" y="3715664"/>
                </a:lnTo>
                <a:lnTo>
                  <a:pt x="1674381" y="3699205"/>
                </a:lnTo>
                <a:close/>
                <a:moveTo>
                  <a:pt x="1677467" y="3415627"/>
                </a:moveTo>
                <a:lnTo>
                  <a:pt x="1654835" y="3415627"/>
                </a:lnTo>
                <a:lnTo>
                  <a:pt x="1654835" y="3438258"/>
                </a:lnTo>
                <a:lnTo>
                  <a:pt x="1632204" y="3438258"/>
                </a:lnTo>
                <a:lnTo>
                  <a:pt x="1632204" y="3460890"/>
                </a:lnTo>
                <a:lnTo>
                  <a:pt x="1654835" y="3460890"/>
                </a:lnTo>
                <a:lnTo>
                  <a:pt x="1654835" y="3483521"/>
                </a:lnTo>
                <a:lnTo>
                  <a:pt x="1677467" y="3483521"/>
                </a:lnTo>
                <a:lnTo>
                  <a:pt x="1677467" y="3460890"/>
                </a:lnTo>
                <a:lnTo>
                  <a:pt x="1700098" y="3460890"/>
                </a:lnTo>
                <a:lnTo>
                  <a:pt x="1700098" y="3438258"/>
                </a:lnTo>
                <a:lnTo>
                  <a:pt x="1677467" y="3438258"/>
                </a:lnTo>
                <a:lnTo>
                  <a:pt x="1677467" y="3415627"/>
                </a:lnTo>
                <a:close/>
                <a:moveTo>
                  <a:pt x="1604086" y="3841852"/>
                </a:moveTo>
                <a:lnTo>
                  <a:pt x="1591056" y="3841852"/>
                </a:lnTo>
                <a:lnTo>
                  <a:pt x="1591056" y="3854539"/>
                </a:lnTo>
                <a:lnTo>
                  <a:pt x="1578369" y="3854539"/>
                </a:lnTo>
                <a:lnTo>
                  <a:pt x="1578369" y="3867569"/>
                </a:lnTo>
                <a:lnTo>
                  <a:pt x="1591056" y="3867569"/>
                </a:lnTo>
                <a:lnTo>
                  <a:pt x="1591056" y="3880256"/>
                </a:lnTo>
                <a:lnTo>
                  <a:pt x="1604086" y="3880256"/>
                </a:lnTo>
                <a:lnTo>
                  <a:pt x="1604086" y="3867569"/>
                </a:lnTo>
                <a:lnTo>
                  <a:pt x="1616773" y="3867569"/>
                </a:lnTo>
                <a:lnTo>
                  <a:pt x="1616773" y="3854539"/>
                </a:lnTo>
                <a:lnTo>
                  <a:pt x="1604086" y="3854539"/>
                </a:lnTo>
                <a:lnTo>
                  <a:pt x="1604086" y="3841852"/>
                </a:lnTo>
                <a:close/>
                <a:moveTo>
                  <a:pt x="1607172" y="3557588"/>
                </a:moveTo>
                <a:lnTo>
                  <a:pt x="1587970" y="3557588"/>
                </a:lnTo>
                <a:lnTo>
                  <a:pt x="1587970" y="3577133"/>
                </a:lnTo>
                <a:lnTo>
                  <a:pt x="1568425" y="3577133"/>
                </a:lnTo>
                <a:lnTo>
                  <a:pt x="1568425" y="3596335"/>
                </a:lnTo>
                <a:lnTo>
                  <a:pt x="1587970" y="3596335"/>
                </a:lnTo>
                <a:lnTo>
                  <a:pt x="1587970" y="3615881"/>
                </a:lnTo>
                <a:lnTo>
                  <a:pt x="1607172" y="3615881"/>
                </a:lnTo>
                <a:lnTo>
                  <a:pt x="1607172" y="3596335"/>
                </a:lnTo>
                <a:lnTo>
                  <a:pt x="1626718" y="3596335"/>
                </a:lnTo>
                <a:lnTo>
                  <a:pt x="1626718" y="3577133"/>
                </a:lnTo>
                <a:lnTo>
                  <a:pt x="1607172" y="3577133"/>
                </a:lnTo>
                <a:lnTo>
                  <a:pt x="1607172" y="3557588"/>
                </a:lnTo>
                <a:close/>
                <a:moveTo>
                  <a:pt x="1539964" y="3416313"/>
                </a:moveTo>
                <a:lnTo>
                  <a:pt x="1518018" y="3416313"/>
                </a:lnTo>
                <a:lnTo>
                  <a:pt x="1518018" y="3438601"/>
                </a:lnTo>
                <a:lnTo>
                  <a:pt x="1495730" y="3438601"/>
                </a:lnTo>
                <a:lnTo>
                  <a:pt x="1495730" y="3460547"/>
                </a:lnTo>
                <a:lnTo>
                  <a:pt x="1518018" y="3460547"/>
                </a:lnTo>
                <a:lnTo>
                  <a:pt x="1518018" y="3482835"/>
                </a:lnTo>
                <a:lnTo>
                  <a:pt x="1539964" y="3482835"/>
                </a:lnTo>
                <a:lnTo>
                  <a:pt x="1539964" y="3460547"/>
                </a:lnTo>
                <a:lnTo>
                  <a:pt x="1562252" y="3460547"/>
                </a:lnTo>
                <a:lnTo>
                  <a:pt x="1562252" y="3438601"/>
                </a:lnTo>
                <a:lnTo>
                  <a:pt x="1539964" y="3438601"/>
                </a:lnTo>
                <a:lnTo>
                  <a:pt x="1539964" y="3416313"/>
                </a:lnTo>
                <a:close/>
                <a:moveTo>
                  <a:pt x="1878749" y="3840480"/>
                </a:moveTo>
                <a:lnTo>
                  <a:pt x="1865033" y="3840480"/>
                </a:lnTo>
                <a:lnTo>
                  <a:pt x="1865033" y="3854196"/>
                </a:lnTo>
                <a:lnTo>
                  <a:pt x="1851317" y="3854196"/>
                </a:lnTo>
                <a:lnTo>
                  <a:pt x="1851317" y="3867912"/>
                </a:lnTo>
                <a:lnTo>
                  <a:pt x="1865033" y="3867912"/>
                </a:lnTo>
                <a:lnTo>
                  <a:pt x="1865033" y="3881628"/>
                </a:lnTo>
                <a:lnTo>
                  <a:pt x="1878749" y="3881628"/>
                </a:lnTo>
                <a:lnTo>
                  <a:pt x="1878749" y="3867912"/>
                </a:lnTo>
                <a:lnTo>
                  <a:pt x="1892465" y="3867912"/>
                </a:lnTo>
                <a:lnTo>
                  <a:pt x="1892465" y="3854196"/>
                </a:lnTo>
                <a:lnTo>
                  <a:pt x="1878749" y="3854196"/>
                </a:lnTo>
                <a:lnTo>
                  <a:pt x="1878749" y="3840480"/>
                </a:lnTo>
                <a:close/>
                <a:moveTo>
                  <a:pt x="1744675" y="3556902"/>
                </a:moveTo>
                <a:lnTo>
                  <a:pt x="1724787" y="3556902"/>
                </a:lnTo>
                <a:lnTo>
                  <a:pt x="1724787" y="3576790"/>
                </a:lnTo>
                <a:lnTo>
                  <a:pt x="1704899" y="3576790"/>
                </a:lnTo>
                <a:lnTo>
                  <a:pt x="1704899" y="3596678"/>
                </a:lnTo>
                <a:lnTo>
                  <a:pt x="1724787" y="3596678"/>
                </a:lnTo>
                <a:lnTo>
                  <a:pt x="1724787" y="3616566"/>
                </a:lnTo>
                <a:lnTo>
                  <a:pt x="1744675" y="3616566"/>
                </a:lnTo>
                <a:lnTo>
                  <a:pt x="1744675" y="3596678"/>
                </a:lnTo>
                <a:lnTo>
                  <a:pt x="1764563" y="3596678"/>
                </a:lnTo>
                <a:lnTo>
                  <a:pt x="1764563" y="3576790"/>
                </a:lnTo>
                <a:lnTo>
                  <a:pt x="1744675" y="3576790"/>
                </a:lnTo>
                <a:lnTo>
                  <a:pt x="1744675" y="3556902"/>
                </a:lnTo>
                <a:close/>
                <a:moveTo>
                  <a:pt x="1814970" y="3414598"/>
                </a:moveTo>
                <a:lnTo>
                  <a:pt x="1791652" y="3414598"/>
                </a:lnTo>
                <a:lnTo>
                  <a:pt x="1791652" y="3437915"/>
                </a:lnTo>
                <a:lnTo>
                  <a:pt x="1768335" y="3437915"/>
                </a:lnTo>
                <a:lnTo>
                  <a:pt x="1768335" y="3461233"/>
                </a:lnTo>
                <a:lnTo>
                  <a:pt x="1791652" y="3461233"/>
                </a:lnTo>
                <a:lnTo>
                  <a:pt x="1791652" y="3484550"/>
                </a:lnTo>
                <a:lnTo>
                  <a:pt x="1814970" y="3484550"/>
                </a:lnTo>
                <a:lnTo>
                  <a:pt x="1814970" y="3461233"/>
                </a:lnTo>
                <a:lnTo>
                  <a:pt x="1838287" y="3461233"/>
                </a:lnTo>
                <a:lnTo>
                  <a:pt x="1838287" y="3437915"/>
                </a:lnTo>
                <a:lnTo>
                  <a:pt x="1814970" y="3437915"/>
                </a:lnTo>
                <a:lnTo>
                  <a:pt x="1814970" y="3414598"/>
                </a:lnTo>
                <a:close/>
                <a:moveTo>
                  <a:pt x="1811884" y="3698519"/>
                </a:moveTo>
                <a:lnTo>
                  <a:pt x="1794739" y="3698519"/>
                </a:lnTo>
                <a:lnTo>
                  <a:pt x="1794739" y="3715322"/>
                </a:lnTo>
                <a:lnTo>
                  <a:pt x="1777936" y="3715322"/>
                </a:lnTo>
                <a:lnTo>
                  <a:pt x="1777936" y="3732467"/>
                </a:lnTo>
                <a:lnTo>
                  <a:pt x="1794739" y="3732467"/>
                </a:lnTo>
                <a:lnTo>
                  <a:pt x="1794739" y="3749269"/>
                </a:lnTo>
                <a:lnTo>
                  <a:pt x="1811884" y="3749269"/>
                </a:lnTo>
                <a:lnTo>
                  <a:pt x="1811884" y="3732467"/>
                </a:lnTo>
                <a:lnTo>
                  <a:pt x="1828686" y="3732467"/>
                </a:lnTo>
                <a:lnTo>
                  <a:pt x="1828686" y="3715322"/>
                </a:lnTo>
                <a:lnTo>
                  <a:pt x="1811884" y="3715322"/>
                </a:lnTo>
                <a:lnTo>
                  <a:pt x="1811884" y="3698519"/>
                </a:lnTo>
                <a:close/>
                <a:moveTo>
                  <a:pt x="1402461" y="3417684"/>
                </a:moveTo>
                <a:lnTo>
                  <a:pt x="1381201" y="3417684"/>
                </a:lnTo>
                <a:lnTo>
                  <a:pt x="1381201" y="3438944"/>
                </a:lnTo>
                <a:lnTo>
                  <a:pt x="1359941" y="3438944"/>
                </a:lnTo>
                <a:lnTo>
                  <a:pt x="1359941" y="3460204"/>
                </a:lnTo>
                <a:lnTo>
                  <a:pt x="1381201" y="3460204"/>
                </a:lnTo>
                <a:lnTo>
                  <a:pt x="1381201" y="3481464"/>
                </a:lnTo>
                <a:lnTo>
                  <a:pt x="1402461" y="3481464"/>
                </a:lnTo>
                <a:lnTo>
                  <a:pt x="1402461" y="3460204"/>
                </a:lnTo>
                <a:lnTo>
                  <a:pt x="1423721" y="3460204"/>
                </a:lnTo>
                <a:lnTo>
                  <a:pt x="1423721" y="3438944"/>
                </a:lnTo>
                <a:lnTo>
                  <a:pt x="1402461" y="3438944"/>
                </a:lnTo>
                <a:lnTo>
                  <a:pt x="1402461" y="3417684"/>
                </a:lnTo>
                <a:close/>
                <a:moveTo>
                  <a:pt x="1334910" y="3277438"/>
                </a:moveTo>
                <a:lnTo>
                  <a:pt x="1311592" y="3277438"/>
                </a:lnTo>
                <a:lnTo>
                  <a:pt x="1311592" y="3300755"/>
                </a:lnTo>
                <a:lnTo>
                  <a:pt x="1288275" y="3300755"/>
                </a:lnTo>
                <a:lnTo>
                  <a:pt x="1288275" y="3324073"/>
                </a:lnTo>
                <a:lnTo>
                  <a:pt x="1311592" y="3324073"/>
                </a:lnTo>
                <a:lnTo>
                  <a:pt x="1311592" y="3347390"/>
                </a:lnTo>
                <a:lnTo>
                  <a:pt x="1334910" y="3347390"/>
                </a:lnTo>
                <a:lnTo>
                  <a:pt x="1334910" y="3324073"/>
                </a:lnTo>
                <a:lnTo>
                  <a:pt x="1358227" y="3324073"/>
                </a:lnTo>
                <a:lnTo>
                  <a:pt x="1358227" y="3300755"/>
                </a:lnTo>
                <a:lnTo>
                  <a:pt x="1334910" y="3300755"/>
                </a:lnTo>
                <a:lnTo>
                  <a:pt x="1334910" y="3277438"/>
                </a:lnTo>
                <a:close/>
                <a:moveTo>
                  <a:pt x="1399375" y="3701263"/>
                </a:moveTo>
                <a:lnTo>
                  <a:pt x="1384287" y="3701263"/>
                </a:lnTo>
                <a:lnTo>
                  <a:pt x="1384287" y="3716350"/>
                </a:lnTo>
                <a:lnTo>
                  <a:pt x="1369200" y="3716350"/>
                </a:lnTo>
                <a:lnTo>
                  <a:pt x="1369200" y="3731438"/>
                </a:lnTo>
                <a:lnTo>
                  <a:pt x="1384287" y="3731438"/>
                </a:lnTo>
                <a:lnTo>
                  <a:pt x="1384287" y="3746525"/>
                </a:lnTo>
                <a:lnTo>
                  <a:pt x="1399375" y="3746525"/>
                </a:lnTo>
                <a:lnTo>
                  <a:pt x="1399375" y="3731438"/>
                </a:lnTo>
                <a:lnTo>
                  <a:pt x="1414462" y="3731438"/>
                </a:lnTo>
                <a:lnTo>
                  <a:pt x="1414462" y="3716350"/>
                </a:lnTo>
                <a:lnTo>
                  <a:pt x="1399375" y="3716350"/>
                </a:lnTo>
                <a:lnTo>
                  <a:pt x="1399375" y="3701263"/>
                </a:lnTo>
                <a:close/>
                <a:moveTo>
                  <a:pt x="1332166" y="3560331"/>
                </a:moveTo>
                <a:lnTo>
                  <a:pt x="1314336" y="3560331"/>
                </a:lnTo>
                <a:lnTo>
                  <a:pt x="1314336" y="3577819"/>
                </a:lnTo>
                <a:lnTo>
                  <a:pt x="1296848" y="3577819"/>
                </a:lnTo>
                <a:lnTo>
                  <a:pt x="1296848" y="3595649"/>
                </a:lnTo>
                <a:lnTo>
                  <a:pt x="1314336" y="3595649"/>
                </a:lnTo>
                <a:lnTo>
                  <a:pt x="1314336" y="3613137"/>
                </a:lnTo>
                <a:lnTo>
                  <a:pt x="1332166" y="3613137"/>
                </a:lnTo>
                <a:lnTo>
                  <a:pt x="1332166" y="3595649"/>
                </a:lnTo>
                <a:lnTo>
                  <a:pt x="1349654" y="3595649"/>
                </a:lnTo>
                <a:lnTo>
                  <a:pt x="1349654" y="3577819"/>
                </a:lnTo>
                <a:lnTo>
                  <a:pt x="1332166" y="3577819"/>
                </a:lnTo>
                <a:lnTo>
                  <a:pt x="1332166" y="3560331"/>
                </a:lnTo>
                <a:close/>
                <a:moveTo>
                  <a:pt x="1264615" y="3419399"/>
                </a:moveTo>
                <a:lnTo>
                  <a:pt x="1244727" y="3419399"/>
                </a:lnTo>
                <a:lnTo>
                  <a:pt x="1244727" y="3439630"/>
                </a:lnTo>
                <a:lnTo>
                  <a:pt x="1224496" y="3439630"/>
                </a:lnTo>
                <a:lnTo>
                  <a:pt x="1224496" y="3459518"/>
                </a:lnTo>
                <a:lnTo>
                  <a:pt x="1244727" y="3459518"/>
                </a:lnTo>
                <a:lnTo>
                  <a:pt x="1244727" y="3479749"/>
                </a:lnTo>
                <a:lnTo>
                  <a:pt x="1264615" y="3479749"/>
                </a:lnTo>
                <a:lnTo>
                  <a:pt x="1264615" y="3459518"/>
                </a:lnTo>
                <a:lnTo>
                  <a:pt x="1284846" y="3459518"/>
                </a:lnTo>
                <a:lnTo>
                  <a:pt x="1284846" y="3439630"/>
                </a:lnTo>
                <a:lnTo>
                  <a:pt x="1264615" y="3439630"/>
                </a:lnTo>
                <a:lnTo>
                  <a:pt x="1264615" y="3419399"/>
                </a:lnTo>
                <a:close/>
                <a:moveTo>
                  <a:pt x="1536878" y="3699891"/>
                </a:moveTo>
                <a:lnTo>
                  <a:pt x="1521104" y="3699891"/>
                </a:lnTo>
                <a:lnTo>
                  <a:pt x="1521104" y="3716007"/>
                </a:lnTo>
                <a:lnTo>
                  <a:pt x="1504988" y="3716007"/>
                </a:lnTo>
                <a:lnTo>
                  <a:pt x="1504988" y="3731781"/>
                </a:lnTo>
                <a:lnTo>
                  <a:pt x="1521104" y="3731781"/>
                </a:lnTo>
                <a:lnTo>
                  <a:pt x="1521104" y="3747897"/>
                </a:lnTo>
                <a:lnTo>
                  <a:pt x="1536878" y="3747897"/>
                </a:lnTo>
                <a:lnTo>
                  <a:pt x="1536878" y="3731781"/>
                </a:lnTo>
                <a:lnTo>
                  <a:pt x="1552994" y="3731781"/>
                </a:lnTo>
                <a:lnTo>
                  <a:pt x="1552994" y="3716007"/>
                </a:lnTo>
                <a:lnTo>
                  <a:pt x="1536878" y="3716007"/>
                </a:lnTo>
                <a:lnTo>
                  <a:pt x="1536878" y="3699891"/>
                </a:lnTo>
                <a:close/>
                <a:moveTo>
                  <a:pt x="1466583" y="3842880"/>
                </a:moveTo>
                <a:lnTo>
                  <a:pt x="1454239" y="3842880"/>
                </a:lnTo>
                <a:lnTo>
                  <a:pt x="1454239" y="3854882"/>
                </a:lnTo>
                <a:lnTo>
                  <a:pt x="1442237" y="3854882"/>
                </a:lnTo>
                <a:lnTo>
                  <a:pt x="1442237" y="3867226"/>
                </a:lnTo>
                <a:lnTo>
                  <a:pt x="1454239" y="3867226"/>
                </a:lnTo>
                <a:lnTo>
                  <a:pt x="1454239" y="3879228"/>
                </a:lnTo>
                <a:lnTo>
                  <a:pt x="1466583" y="3879228"/>
                </a:lnTo>
                <a:lnTo>
                  <a:pt x="1466583" y="3867226"/>
                </a:lnTo>
                <a:lnTo>
                  <a:pt x="1478585" y="3867226"/>
                </a:lnTo>
                <a:lnTo>
                  <a:pt x="1478585" y="3854882"/>
                </a:lnTo>
                <a:lnTo>
                  <a:pt x="1466583" y="3854882"/>
                </a:lnTo>
                <a:lnTo>
                  <a:pt x="1466583" y="3842880"/>
                </a:lnTo>
                <a:close/>
                <a:moveTo>
                  <a:pt x="1261529" y="3703320"/>
                </a:moveTo>
                <a:lnTo>
                  <a:pt x="1247813" y="3703320"/>
                </a:lnTo>
                <a:lnTo>
                  <a:pt x="1247813" y="3717036"/>
                </a:lnTo>
                <a:lnTo>
                  <a:pt x="1234097" y="3717036"/>
                </a:lnTo>
                <a:lnTo>
                  <a:pt x="1234097" y="3730752"/>
                </a:lnTo>
                <a:lnTo>
                  <a:pt x="1247813" y="3730752"/>
                </a:lnTo>
                <a:lnTo>
                  <a:pt x="1247813" y="3744468"/>
                </a:lnTo>
                <a:lnTo>
                  <a:pt x="1261529" y="3744468"/>
                </a:lnTo>
                <a:lnTo>
                  <a:pt x="1261529" y="3730752"/>
                </a:lnTo>
                <a:lnTo>
                  <a:pt x="1275245" y="3730752"/>
                </a:lnTo>
                <a:lnTo>
                  <a:pt x="1275245" y="3717036"/>
                </a:lnTo>
                <a:lnTo>
                  <a:pt x="1261529" y="3717036"/>
                </a:lnTo>
                <a:lnTo>
                  <a:pt x="1261529" y="3703320"/>
                </a:lnTo>
                <a:close/>
                <a:moveTo>
                  <a:pt x="1469669" y="3558616"/>
                </a:moveTo>
                <a:lnTo>
                  <a:pt x="1451153" y="3558616"/>
                </a:lnTo>
                <a:lnTo>
                  <a:pt x="1451153" y="3577476"/>
                </a:lnTo>
                <a:lnTo>
                  <a:pt x="1432293" y="3577476"/>
                </a:lnTo>
                <a:lnTo>
                  <a:pt x="1432293" y="3595992"/>
                </a:lnTo>
                <a:lnTo>
                  <a:pt x="1451153" y="3595992"/>
                </a:lnTo>
                <a:lnTo>
                  <a:pt x="1451153" y="3614852"/>
                </a:lnTo>
                <a:lnTo>
                  <a:pt x="1469669" y="3614852"/>
                </a:lnTo>
                <a:lnTo>
                  <a:pt x="1469669" y="3595992"/>
                </a:lnTo>
                <a:lnTo>
                  <a:pt x="1488529" y="3595992"/>
                </a:lnTo>
                <a:lnTo>
                  <a:pt x="1488529" y="3577476"/>
                </a:lnTo>
                <a:lnTo>
                  <a:pt x="1469669" y="3577476"/>
                </a:lnTo>
                <a:lnTo>
                  <a:pt x="1469669" y="3558616"/>
                </a:lnTo>
                <a:close/>
                <a:moveTo>
                  <a:pt x="1448067" y="3349104"/>
                </a:moveTo>
                <a:lnTo>
                  <a:pt x="1472755" y="3349104"/>
                </a:lnTo>
                <a:lnTo>
                  <a:pt x="1472755" y="3324758"/>
                </a:lnTo>
                <a:lnTo>
                  <a:pt x="1497101" y="3324758"/>
                </a:lnTo>
                <a:lnTo>
                  <a:pt x="1497101" y="3300070"/>
                </a:lnTo>
                <a:lnTo>
                  <a:pt x="1472755" y="3300070"/>
                </a:lnTo>
                <a:lnTo>
                  <a:pt x="1472755" y="3275724"/>
                </a:lnTo>
                <a:lnTo>
                  <a:pt x="1448067" y="3275724"/>
                </a:lnTo>
                <a:lnTo>
                  <a:pt x="1448067" y="3300070"/>
                </a:lnTo>
                <a:lnTo>
                  <a:pt x="1423721" y="3300070"/>
                </a:lnTo>
                <a:lnTo>
                  <a:pt x="1423721" y="3324758"/>
                </a:lnTo>
                <a:lnTo>
                  <a:pt x="1448067" y="3324758"/>
                </a:lnTo>
                <a:lnTo>
                  <a:pt x="1448067" y="3349104"/>
                </a:lnTo>
                <a:close/>
                <a:moveTo>
                  <a:pt x="853135" y="3145079"/>
                </a:moveTo>
                <a:lnTo>
                  <a:pt x="833247" y="3145079"/>
                </a:lnTo>
                <a:lnTo>
                  <a:pt x="833247" y="3165310"/>
                </a:lnTo>
                <a:lnTo>
                  <a:pt x="813016" y="3165310"/>
                </a:lnTo>
                <a:lnTo>
                  <a:pt x="813016" y="3185198"/>
                </a:lnTo>
                <a:lnTo>
                  <a:pt x="833247" y="3185198"/>
                </a:lnTo>
                <a:lnTo>
                  <a:pt x="833247" y="3205429"/>
                </a:lnTo>
                <a:lnTo>
                  <a:pt x="853135" y="3205429"/>
                </a:lnTo>
                <a:lnTo>
                  <a:pt x="853135" y="3185198"/>
                </a:lnTo>
                <a:lnTo>
                  <a:pt x="873366" y="3185198"/>
                </a:lnTo>
                <a:lnTo>
                  <a:pt x="873366" y="3165310"/>
                </a:lnTo>
                <a:lnTo>
                  <a:pt x="853135" y="3165310"/>
                </a:lnTo>
                <a:lnTo>
                  <a:pt x="853135" y="3145079"/>
                </a:lnTo>
                <a:close/>
                <a:moveTo>
                  <a:pt x="233172" y="2742514"/>
                </a:moveTo>
                <a:lnTo>
                  <a:pt x="218770" y="2742514"/>
                </a:lnTo>
                <a:lnTo>
                  <a:pt x="218770" y="2756573"/>
                </a:lnTo>
                <a:lnTo>
                  <a:pt x="204711" y="2756573"/>
                </a:lnTo>
                <a:lnTo>
                  <a:pt x="204711" y="2770975"/>
                </a:lnTo>
                <a:lnTo>
                  <a:pt x="218770" y="2770975"/>
                </a:lnTo>
                <a:lnTo>
                  <a:pt x="218770" y="2785034"/>
                </a:lnTo>
                <a:lnTo>
                  <a:pt x="233172" y="2785034"/>
                </a:lnTo>
                <a:lnTo>
                  <a:pt x="233172" y="2770975"/>
                </a:lnTo>
                <a:lnTo>
                  <a:pt x="247231" y="2770975"/>
                </a:lnTo>
                <a:lnTo>
                  <a:pt x="247231" y="2756573"/>
                </a:lnTo>
                <a:lnTo>
                  <a:pt x="233172" y="2756573"/>
                </a:lnTo>
                <a:lnTo>
                  <a:pt x="233172" y="2742514"/>
                </a:lnTo>
                <a:close/>
                <a:moveTo>
                  <a:pt x="234201" y="2464422"/>
                </a:moveTo>
                <a:lnTo>
                  <a:pt x="217742" y="2464422"/>
                </a:lnTo>
                <a:lnTo>
                  <a:pt x="217742" y="2481224"/>
                </a:lnTo>
                <a:lnTo>
                  <a:pt x="200939" y="2481224"/>
                </a:lnTo>
                <a:lnTo>
                  <a:pt x="200939" y="2497684"/>
                </a:lnTo>
                <a:lnTo>
                  <a:pt x="217742" y="2497684"/>
                </a:lnTo>
                <a:lnTo>
                  <a:pt x="217742" y="2514486"/>
                </a:lnTo>
                <a:lnTo>
                  <a:pt x="234201" y="2514486"/>
                </a:lnTo>
                <a:lnTo>
                  <a:pt x="234201" y="2497684"/>
                </a:lnTo>
                <a:lnTo>
                  <a:pt x="251003" y="2497684"/>
                </a:lnTo>
                <a:lnTo>
                  <a:pt x="251003" y="2481224"/>
                </a:lnTo>
                <a:lnTo>
                  <a:pt x="234201" y="2481224"/>
                </a:lnTo>
                <a:lnTo>
                  <a:pt x="234201" y="2464422"/>
                </a:lnTo>
                <a:close/>
                <a:moveTo>
                  <a:pt x="165278" y="2328634"/>
                </a:moveTo>
                <a:lnTo>
                  <a:pt x="149504" y="2328634"/>
                </a:lnTo>
                <a:lnTo>
                  <a:pt x="149504" y="2344407"/>
                </a:lnTo>
                <a:lnTo>
                  <a:pt x="133731" y="2344407"/>
                </a:lnTo>
                <a:lnTo>
                  <a:pt x="133731" y="2360181"/>
                </a:lnTo>
                <a:lnTo>
                  <a:pt x="149504" y="2360181"/>
                </a:lnTo>
                <a:lnTo>
                  <a:pt x="149504" y="2375954"/>
                </a:lnTo>
                <a:lnTo>
                  <a:pt x="165278" y="2375954"/>
                </a:lnTo>
                <a:lnTo>
                  <a:pt x="165278" y="2360181"/>
                </a:lnTo>
                <a:lnTo>
                  <a:pt x="181051" y="2360181"/>
                </a:lnTo>
                <a:lnTo>
                  <a:pt x="181051" y="2344407"/>
                </a:lnTo>
                <a:lnTo>
                  <a:pt x="165278" y="2344407"/>
                </a:lnTo>
                <a:lnTo>
                  <a:pt x="165278" y="2328634"/>
                </a:lnTo>
                <a:close/>
                <a:moveTo>
                  <a:pt x="165964" y="2052599"/>
                </a:moveTo>
                <a:lnTo>
                  <a:pt x="148819" y="2052599"/>
                </a:lnTo>
                <a:lnTo>
                  <a:pt x="148819" y="2069402"/>
                </a:lnTo>
                <a:lnTo>
                  <a:pt x="132017" y="2069402"/>
                </a:lnTo>
                <a:lnTo>
                  <a:pt x="132017" y="2086547"/>
                </a:lnTo>
                <a:lnTo>
                  <a:pt x="148819" y="2086547"/>
                </a:lnTo>
                <a:lnTo>
                  <a:pt x="148819" y="2103349"/>
                </a:lnTo>
                <a:lnTo>
                  <a:pt x="165964" y="2103349"/>
                </a:lnTo>
                <a:lnTo>
                  <a:pt x="165964" y="2086547"/>
                </a:lnTo>
                <a:lnTo>
                  <a:pt x="182766" y="2086547"/>
                </a:lnTo>
                <a:lnTo>
                  <a:pt x="182766" y="2069402"/>
                </a:lnTo>
                <a:lnTo>
                  <a:pt x="165964" y="2069402"/>
                </a:lnTo>
                <a:lnTo>
                  <a:pt x="165964" y="2052599"/>
                </a:lnTo>
                <a:close/>
                <a:moveTo>
                  <a:pt x="165964" y="1778279"/>
                </a:moveTo>
                <a:lnTo>
                  <a:pt x="148819" y="1778279"/>
                </a:lnTo>
                <a:lnTo>
                  <a:pt x="148819" y="1795082"/>
                </a:lnTo>
                <a:lnTo>
                  <a:pt x="132017" y="1795082"/>
                </a:lnTo>
                <a:lnTo>
                  <a:pt x="132017" y="1812227"/>
                </a:lnTo>
                <a:lnTo>
                  <a:pt x="148819" y="1812227"/>
                </a:lnTo>
                <a:lnTo>
                  <a:pt x="148819" y="1829029"/>
                </a:lnTo>
                <a:lnTo>
                  <a:pt x="165964" y="1829029"/>
                </a:lnTo>
                <a:lnTo>
                  <a:pt x="165964" y="1812227"/>
                </a:lnTo>
                <a:lnTo>
                  <a:pt x="182766" y="1812227"/>
                </a:lnTo>
                <a:lnTo>
                  <a:pt x="182766" y="1795082"/>
                </a:lnTo>
                <a:lnTo>
                  <a:pt x="165964" y="1795082"/>
                </a:lnTo>
                <a:lnTo>
                  <a:pt x="165964" y="1778279"/>
                </a:lnTo>
                <a:close/>
                <a:moveTo>
                  <a:pt x="304495" y="2047799"/>
                </a:moveTo>
                <a:lnTo>
                  <a:pt x="284607" y="2047799"/>
                </a:lnTo>
                <a:lnTo>
                  <a:pt x="284607" y="2068030"/>
                </a:lnTo>
                <a:lnTo>
                  <a:pt x="264376" y="2068030"/>
                </a:lnTo>
                <a:lnTo>
                  <a:pt x="264376" y="2087918"/>
                </a:lnTo>
                <a:lnTo>
                  <a:pt x="284607" y="2087918"/>
                </a:lnTo>
                <a:lnTo>
                  <a:pt x="284607" y="2108149"/>
                </a:lnTo>
                <a:lnTo>
                  <a:pt x="304495" y="2108149"/>
                </a:lnTo>
                <a:lnTo>
                  <a:pt x="304495" y="2087918"/>
                </a:lnTo>
                <a:lnTo>
                  <a:pt x="324726" y="2087918"/>
                </a:lnTo>
                <a:lnTo>
                  <a:pt x="324726" y="2068030"/>
                </a:lnTo>
                <a:lnTo>
                  <a:pt x="304495" y="2068030"/>
                </a:lnTo>
                <a:lnTo>
                  <a:pt x="304495" y="2047799"/>
                </a:lnTo>
                <a:close/>
                <a:moveTo>
                  <a:pt x="304152" y="2323833"/>
                </a:moveTo>
                <a:lnTo>
                  <a:pt x="284950" y="2323833"/>
                </a:lnTo>
                <a:lnTo>
                  <a:pt x="284950" y="2342693"/>
                </a:lnTo>
                <a:lnTo>
                  <a:pt x="266090" y="2342693"/>
                </a:lnTo>
                <a:lnTo>
                  <a:pt x="266090" y="2361895"/>
                </a:lnTo>
                <a:lnTo>
                  <a:pt x="284950" y="2361895"/>
                </a:lnTo>
                <a:lnTo>
                  <a:pt x="284950" y="2380755"/>
                </a:lnTo>
                <a:lnTo>
                  <a:pt x="304152" y="2380755"/>
                </a:lnTo>
                <a:lnTo>
                  <a:pt x="304152" y="2361895"/>
                </a:lnTo>
                <a:lnTo>
                  <a:pt x="323012" y="2361895"/>
                </a:lnTo>
                <a:lnTo>
                  <a:pt x="323012" y="2342693"/>
                </a:lnTo>
                <a:lnTo>
                  <a:pt x="304152" y="2342693"/>
                </a:lnTo>
                <a:lnTo>
                  <a:pt x="304152" y="2323833"/>
                </a:lnTo>
                <a:close/>
                <a:moveTo>
                  <a:pt x="303124" y="2600897"/>
                </a:moveTo>
                <a:lnTo>
                  <a:pt x="285979" y="2600897"/>
                </a:lnTo>
                <a:lnTo>
                  <a:pt x="285979" y="2618042"/>
                </a:lnTo>
                <a:lnTo>
                  <a:pt x="268834" y="2618042"/>
                </a:lnTo>
                <a:lnTo>
                  <a:pt x="268834" y="2635187"/>
                </a:lnTo>
                <a:lnTo>
                  <a:pt x="285979" y="2635187"/>
                </a:lnTo>
                <a:lnTo>
                  <a:pt x="285979" y="2652332"/>
                </a:lnTo>
                <a:lnTo>
                  <a:pt x="303124" y="2652332"/>
                </a:lnTo>
                <a:lnTo>
                  <a:pt x="303124" y="2635187"/>
                </a:lnTo>
                <a:lnTo>
                  <a:pt x="320269" y="2635187"/>
                </a:lnTo>
                <a:lnTo>
                  <a:pt x="320269" y="2618042"/>
                </a:lnTo>
                <a:lnTo>
                  <a:pt x="303124" y="2618042"/>
                </a:lnTo>
                <a:lnTo>
                  <a:pt x="303124" y="2600897"/>
                </a:lnTo>
                <a:close/>
                <a:moveTo>
                  <a:pt x="235229" y="1912696"/>
                </a:moveTo>
                <a:lnTo>
                  <a:pt x="216713" y="1912696"/>
                </a:lnTo>
                <a:lnTo>
                  <a:pt x="216713" y="1931556"/>
                </a:lnTo>
                <a:lnTo>
                  <a:pt x="197853" y="1931556"/>
                </a:lnTo>
                <a:lnTo>
                  <a:pt x="197853" y="1950072"/>
                </a:lnTo>
                <a:lnTo>
                  <a:pt x="216713" y="1950072"/>
                </a:lnTo>
                <a:lnTo>
                  <a:pt x="216713" y="1968932"/>
                </a:lnTo>
                <a:lnTo>
                  <a:pt x="235229" y="1968932"/>
                </a:lnTo>
                <a:lnTo>
                  <a:pt x="235229" y="1950072"/>
                </a:lnTo>
                <a:lnTo>
                  <a:pt x="254089" y="1950072"/>
                </a:lnTo>
                <a:lnTo>
                  <a:pt x="254089" y="1931556"/>
                </a:lnTo>
                <a:lnTo>
                  <a:pt x="235229" y="1931556"/>
                </a:lnTo>
                <a:lnTo>
                  <a:pt x="235229" y="1912696"/>
                </a:lnTo>
                <a:close/>
                <a:moveTo>
                  <a:pt x="301409" y="2880017"/>
                </a:moveTo>
                <a:lnTo>
                  <a:pt x="287693" y="2880017"/>
                </a:lnTo>
                <a:lnTo>
                  <a:pt x="287693" y="2894076"/>
                </a:lnTo>
                <a:lnTo>
                  <a:pt x="273634" y="2894076"/>
                </a:lnTo>
                <a:lnTo>
                  <a:pt x="273634" y="2907792"/>
                </a:lnTo>
                <a:lnTo>
                  <a:pt x="287693" y="2907792"/>
                </a:lnTo>
                <a:lnTo>
                  <a:pt x="287693" y="2921851"/>
                </a:lnTo>
                <a:lnTo>
                  <a:pt x="301409" y="2921851"/>
                </a:lnTo>
                <a:lnTo>
                  <a:pt x="301409" y="2907792"/>
                </a:lnTo>
                <a:lnTo>
                  <a:pt x="315468" y="2907792"/>
                </a:lnTo>
                <a:lnTo>
                  <a:pt x="315468" y="2894076"/>
                </a:lnTo>
                <a:lnTo>
                  <a:pt x="301409" y="2894076"/>
                </a:lnTo>
                <a:lnTo>
                  <a:pt x="301409" y="2880017"/>
                </a:lnTo>
                <a:close/>
                <a:moveTo>
                  <a:pt x="235229" y="2187702"/>
                </a:moveTo>
                <a:lnTo>
                  <a:pt x="216713" y="2187702"/>
                </a:lnTo>
                <a:lnTo>
                  <a:pt x="216713" y="2205876"/>
                </a:lnTo>
                <a:lnTo>
                  <a:pt x="198539" y="2205876"/>
                </a:lnTo>
                <a:lnTo>
                  <a:pt x="198539" y="2224392"/>
                </a:lnTo>
                <a:lnTo>
                  <a:pt x="216713" y="2224392"/>
                </a:lnTo>
                <a:lnTo>
                  <a:pt x="216713" y="2242566"/>
                </a:lnTo>
                <a:lnTo>
                  <a:pt x="235229" y="2242566"/>
                </a:lnTo>
                <a:lnTo>
                  <a:pt x="235229" y="2224392"/>
                </a:lnTo>
                <a:lnTo>
                  <a:pt x="253403" y="2224392"/>
                </a:lnTo>
                <a:lnTo>
                  <a:pt x="253403" y="2205876"/>
                </a:lnTo>
                <a:lnTo>
                  <a:pt x="235229" y="2205876"/>
                </a:lnTo>
                <a:lnTo>
                  <a:pt x="235229" y="2187702"/>
                </a:lnTo>
                <a:close/>
                <a:moveTo>
                  <a:pt x="27089" y="2057743"/>
                </a:moveTo>
                <a:lnTo>
                  <a:pt x="13373" y="2057743"/>
                </a:lnTo>
                <a:lnTo>
                  <a:pt x="13373" y="2071116"/>
                </a:lnTo>
                <a:lnTo>
                  <a:pt x="0" y="2071116"/>
                </a:lnTo>
                <a:lnTo>
                  <a:pt x="0" y="2084832"/>
                </a:lnTo>
                <a:lnTo>
                  <a:pt x="13373" y="2084832"/>
                </a:lnTo>
                <a:lnTo>
                  <a:pt x="13373" y="2098205"/>
                </a:lnTo>
                <a:lnTo>
                  <a:pt x="27089" y="2098205"/>
                </a:lnTo>
                <a:lnTo>
                  <a:pt x="27089" y="2084832"/>
                </a:lnTo>
                <a:lnTo>
                  <a:pt x="40462" y="2084832"/>
                </a:lnTo>
                <a:lnTo>
                  <a:pt x="40462" y="2071116"/>
                </a:lnTo>
                <a:lnTo>
                  <a:pt x="27089" y="2071116"/>
                </a:lnTo>
                <a:lnTo>
                  <a:pt x="27089" y="2057743"/>
                </a:lnTo>
                <a:close/>
                <a:moveTo>
                  <a:pt x="164249" y="2605697"/>
                </a:moveTo>
                <a:lnTo>
                  <a:pt x="150533" y="2605697"/>
                </a:lnTo>
                <a:lnTo>
                  <a:pt x="150533" y="2619756"/>
                </a:lnTo>
                <a:lnTo>
                  <a:pt x="136474" y="2619756"/>
                </a:lnTo>
                <a:lnTo>
                  <a:pt x="136474" y="2633472"/>
                </a:lnTo>
                <a:lnTo>
                  <a:pt x="150533" y="2633472"/>
                </a:lnTo>
                <a:lnTo>
                  <a:pt x="150533" y="2647531"/>
                </a:lnTo>
                <a:lnTo>
                  <a:pt x="164249" y="2647531"/>
                </a:lnTo>
                <a:lnTo>
                  <a:pt x="164249" y="2633472"/>
                </a:lnTo>
                <a:lnTo>
                  <a:pt x="178308" y="2633472"/>
                </a:lnTo>
                <a:lnTo>
                  <a:pt x="178308" y="2619756"/>
                </a:lnTo>
                <a:lnTo>
                  <a:pt x="164249" y="2619756"/>
                </a:lnTo>
                <a:lnTo>
                  <a:pt x="164249" y="2605697"/>
                </a:lnTo>
                <a:close/>
                <a:moveTo>
                  <a:pt x="26403" y="2333435"/>
                </a:moveTo>
                <a:lnTo>
                  <a:pt x="14059" y="2333435"/>
                </a:lnTo>
                <a:lnTo>
                  <a:pt x="14059" y="2346122"/>
                </a:lnTo>
                <a:lnTo>
                  <a:pt x="1372" y="2346122"/>
                </a:lnTo>
                <a:lnTo>
                  <a:pt x="1372" y="2358466"/>
                </a:lnTo>
                <a:lnTo>
                  <a:pt x="14059" y="2358466"/>
                </a:lnTo>
                <a:lnTo>
                  <a:pt x="14059" y="2371154"/>
                </a:lnTo>
                <a:lnTo>
                  <a:pt x="26403" y="2371154"/>
                </a:lnTo>
                <a:lnTo>
                  <a:pt x="26403" y="2358466"/>
                </a:lnTo>
                <a:lnTo>
                  <a:pt x="39091" y="2358466"/>
                </a:lnTo>
                <a:lnTo>
                  <a:pt x="39091" y="2346122"/>
                </a:lnTo>
                <a:lnTo>
                  <a:pt x="26403" y="2346122"/>
                </a:lnTo>
                <a:lnTo>
                  <a:pt x="26403" y="2333435"/>
                </a:lnTo>
                <a:close/>
                <a:moveTo>
                  <a:pt x="81267" y="1688783"/>
                </a:moveTo>
                <a:lnTo>
                  <a:pt x="96355" y="1688783"/>
                </a:lnTo>
                <a:lnTo>
                  <a:pt x="96355" y="1674038"/>
                </a:lnTo>
                <a:lnTo>
                  <a:pt x="111100" y="1674038"/>
                </a:lnTo>
                <a:lnTo>
                  <a:pt x="111100" y="1658950"/>
                </a:lnTo>
                <a:lnTo>
                  <a:pt x="96355" y="1658950"/>
                </a:lnTo>
                <a:lnTo>
                  <a:pt x="96355" y="1644206"/>
                </a:lnTo>
                <a:lnTo>
                  <a:pt x="81267" y="1644206"/>
                </a:lnTo>
                <a:lnTo>
                  <a:pt x="81267" y="1658950"/>
                </a:lnTo>
                <a:lnTo>
                  <a:pt x="66523" y="1658950"/>
                </a:lnTo>
                <a:lnTo>
                  <a:pt x="66523" y="1674038"/>
                </a:lnTo>
                <a:lnTo>
                  <a:pt x="81267" y="1674038"/>
                </a:lnTo>
                <a:lnTo>
                  <a:pt x="81267" y="1688783"/>
                </a:lnTo>
                <a:close/>
                <a:moveTo>
                  <a:pt x="81953" y="1412405"/>
                </a:moveTo>
                <a:lnTo>
                  <a:pt x="95669" y="1412405"/>
                </a:lnTo>
                <a:lnTo>
                  <a:pt x="95669" y="1399032"/>
                </a:lnTo>
                <a:lnTo>
                  <a:pt x="109042" y="1399032"/>
                </a:lnTo>
                <a:lnTo>
                  <a:pt x="109042" y="1385316"/>
                </a:lnTo>
                <a:lnTo>
                  <a:pt x="95669" y="1385316"/>
                </a:lnTo>
                <a:lnTo>
                  <a:pt x="95669" y="1371943"/>
                </a:lnTo>
                <a:lnTo>
                  <a:pt x="81953" y="1371943"/>
                </a:lnTo>
                <a:lnTo>
                  <a:pt x="81953" y="1385316"/>
                </a:lnTo>
                <a:lnTo>
                  <a:pt x="68580" y="1385316"/>
                </a:lnTo>
                <a:lnTo>
                  <a:pt x="68580" y="1399032"/>
                </a:lnTo>
                <a:lnTo>
                  <a:pt x="81953" y="1399032"/>
                </a:lnTo>
                <a:lnTo>
                  <a:pt x="81953" y="1412405"/>
                </a:lnTo>
                <a:close/>
                <a:moveTo>
                  <a:pt x="27089" y="1783423"/>
                </a:moveTo>
                <a:lnTo>
                  <a:pt x="13373" y="1783423"/>
                </a:lnTo>
                <a:lnTo>
                  <a:pt x="13373" y="1796796"/>
                </a:lnTo>
                <a:lnTo>
                  <a:pt x="0" y="1796796"/>
                </a:lnTo>
                <a:lnTo>
                  <a:pt x="0" y="1810512"/>
                </a:lnTo>
                <a:lnTo>
                  <a:pt x="13373" y="1810512"/>
                </a:lnTo>
                <a:lnTo>
                  <a:pt x="13373" y="1823885"/>
                </a:lnTo>
                <a:lnTo>
                  <a:pt x="27089" y="1823885"/>
                </a:lnTo>
                <a:lnTo>
                  <a:pt x="27089" y="1810512"/>
                </a:lnTo>
                <a:lnTo>
                  <a:pt x="40462" y="1810512"/>
                </a:lnTo>
                <a:lnTo>
                  <a:pt x="40462" y="1796796"/>
                </a:lnTo>
                <a:lnTo>
                  <a:pt x="27089" y="1796796"/>
                </a:lnTo>
                <a:lnTo>
                  <a:pt x="27089" y="1783423"/>
                </a:lnTo>
                <a:close/>
                <a:moveTo>
                  <a:pt x="96355" y="1917840"/>
                </a:moveTo>
                <a:lnTo>
                  <a:pt x="81267" y="1917840"/>
                </a:lnTo>
                <a:lnTo>
                  <a:pt x="81267" y="1933270"/>
                </a:lnTo>
                <a:lnTo>
                  <a:pt x="65837" y="1933270"/>
                </a:lnTo>
                <a:lnTo>
                  <a:pt x="65837" y="1948358"/>
                </a:lnTo>
                <a:lnTo>
                  <a:pt x="81267" y="1948358"/>
                </a:lnTo>
                <a:lnTo>
                  <a:pt x="81267" y="1963788"/>
                </a:lnTo>
                <a:lnTo>
                  <a:pt x="96355" y="1963788"/>
                </a:lnTo>
                <a:lnTo>
                  <a:pt x="96355" y="1948358"/>
                </a:lnTo>
                <a:lnTo>
                  <a:pt x="111785" y="1948358"/>
                </a:lnTo>
                <a:lnTo>
                  <a:pt x="111785" y="1933270"/>
                </a:lnTo>
                <a:lnTo>
                  <a:pt x="96355" y="1933270"/>
                </a:lnTo>
                <a:lnTo>
                  <a:pt x="96355" y="1917840"/>
                </a:lnTo>
                <a:close/>
                <a:moveTo>
                  <a:pt x="96012" y="2193188"/>
                </a:moveTo>
                <a:lnTo>
                  <a:pt x="81610" y="2193188"/>
                </a:lnTo>
                <a:lnTo>
                  <a:pt x="81610" y="2207933"/>
                </a:lnTo>
                <a:lnTo>
                  <a:pt x="66866" y="2207933"/>
                </a:lnTo>
                <a:lnTo>
                  <a:pt x="66866" y="2222335"/>
                </a:lnTo>
                <a:lnTo>
                  <a:pt x="81610" y="2222335"/>
                </a:lnTo>
                <a:lnTo>
                  <a:pt x="81610" y="2237080"/>
                </a:lnTo>
                <a:lnTo>
                  <a:pt x="96012" y="2237080"/>
                </a:lnTo>
                <a:lnTo>
                  <a:pt x="96012" y="2222335"/>
                </a:lnTo>
                <a:lnTo>
                  <a:pt x="110757" y="2222335"/>
                </a:lnTo>
                <a:lnTo>
                  <a:pt x="110757" y="2207933"/>
                </a:lnTo>
                <a:lnTo>
                  <a:pt x="96012" y="2207933"/>
                </a:lnTo>
                <a:lnTo>
                  <a:pt x="96012" y="2193188"/>
                </a:lnTo>
                <a:close/>
                <a:moveTo>
                  <a:pt x="95326" y="2469566"/>
                </a:moveTo>
                <a:lnTo>
                  <a:pt x="82296" y="2469566"/>
                </a:lnTo>
                <a:lnTo>
                  <a:pt x="82296" y="2482939"/>
                </a:lnTo>
                <a:lnTo>
                  <a:pt x="68923" y="2482939"/>
                </a:lnTo>
                <a:lnTo>
                  <a:pt x="68923" y="2495969"/>
                </a:lnTo>
                <a:lnTo>
                  <a:pt x="82296" y="2495969"/>
                </a:lnTo>
                <a:lnTo>
                  <a:pt x="82296" y="2509342"/>
                </a:lnTo>
                <a:lnTo>
                  <a:pt x="95326" y="2509342"/>
                </a:lnTo>
                <a:lnTo>
                  <a:pt x="95326" y="2495969"/>
                </a:lnTo>
                <a:lnTo>
                  <a:pt x="108699" y="2495969"/>
                </a:lnTo>
                <a:lnTo>
                  <a:pt x="108699" y="2482939"/>
                </a:lnTo>
                <a:lnTo>
                  <a:pt x="95326" y="2482939"/>
                </a:lnTo>
                <a:lnTo>
                  <a:pt x="95326" y="2469566"/>
                </a:lnTo>
                <a:close/>
                <a:moveTo>
                  <a:pt x="440284" y="2875559"/>
                </a:moveTo>
                <a:lnTo>
                  <a:pt x="423139" y="2875559"/>
                </a:lnTo>
                <a:lnTo>
                  <a:pt x="423139" y="2892362"/>
                </a:lnTo>
                <a:lnTo>
                  <a:pt x="406336" y="2892362"/>
                </a:lnTo>
                <a:lnTo>
                  <a:pt x="406336" y="2909507"/>
                </a:lnTo>
                <a:lnTo>
                  <a:pt x="423139" y="2909507"/>
                </a:lnTo>
                <a:lnTo>
                  <a:pt x="423139" y="2926309"/>
                </a:lnTo>
                <a:lnTo>
                  <a:pt x="440284" y="2926309"/>
                </a:lnTo>
                <a:lnTo>
                  <a:pt x="440284" y="2909507"/>
                </a:lnTo>
                <a:lnTo>
                  <a:pt x="457086" y="2909507"/>
                </a:lnTo>
                <a:lnTo>
                  <a:pt x="457086" y="2892362"/>
                </a:lnTo>
                <a:lnTo>
                  <a:pt x="440284" y="2892362"/>
                </a:lnTo>
                <a:lnTo>
                  <a:pt x="440284" y="2875559"/>
                </a:lnTo>
                <a:close/>
                <a:moveTo>
                  <a:pt x="510235" y="2733599"/>
                </a:moveTo>
                <a:lnTo>
                  <a:pt x="490347" y="2733599"/>
                </a:lnTo>
                <a:lnTo>
                  <a:pt x="490347" y="2753830"/>
                </a:lnTo>
                <a:lnTo>
                  <a:pt x="470116" y="2753830"/>
                </a:lnTo>
                <a:lnTo>
                  <a:pt x="470116" y="2773718"/>
                </a:lnTo>
                <a:lnTo>
                  <a:pt x="490347" y="2773718"/>
                </a:lnTo>
                <a:lnTo>
                  <a:pt x="490347" y="2793949"/>
                </a:lnTo>
                <a:lnTo>
                  <a:pt x="510235" y="2793949"/>
                </a:lnTo>
                <a:lnTo>
                  <a:pt x="510235" y="2773718"/>
                </a:lnTo>
                <a:lnTo>
                  <a:pt x="530466" y="2773718"/>
                </a:lnTo>
                <a:lnTo>
                  <a:pt x="530466" y="2753830"/>
                </a:lnTo>
                <a:lnTo>
                  <a:pt x="510235" y="2753830"/>
                </a:lnTo>
                <a:lnTo>
                  <a:pt x="510235" y="2733599"/>
                </a:lnTo>
                <a:close/>
                <a:moveTo>
                  <a:pt x="508521" y="3013748"/>
                </a:moveTo>
                <a:lnTo>
                  <a:pt x="492061" y="3013748"/>
                </a:lnTo>
                <a:lnTo>
                  <a:pt x="492061" y="3029864"/>
                </a:lnTo>
                <a:lnTo>
                  <a:pt x="475945" y="3029864"/>
                </a:lnTo>
                <a:lnTo>
                  <a:pt x="475945" y="3046324"/>
                </a:lnTo>
                <a:lnTo>
                  <a:pt x="492061" y="3046324"/>
                </a:lnTo>
                <a:lnTo>
                  <a:pt x="492061" y="3062440"/>
                </a:lnTo>
                <a:lnTo>
                  <a:pt x="508521" y="3062440"/>
                </a:lnTo>
                <a:lnTo>
                  <a:pt x="508521" y="3046324"/>
                </a:lnTo>
                <a:lnTo>
                  <a:pt x="524637" y="3046324"/>
                </a:lnTo>
                <a:lnTo>
                  <a:pt x="524637" y="3029864"/>
                </a:lnTo>
                <a:lnTo>
                  <a:pt x="508521" y="3029864"/>
                </a:lnTo>
                <a:lnTo>
                  <a:pt x="508521" y="3013748"/>
                </a:lnTo>
                <a:close/>
                <a:moveTo>
                  <a:pt x="511607" y="2455507"/>
                </a:moveTo>
                <a:lnTo>
                  <a:pt x="488975" y="2455507"/>
                </a:lnTo>
                <a:lnTo>
                  <a:pt x="488975" y="2478138"/>
                </a:lnTo>
                <a:lnTo>
                  <a:pt x="466344" y="2478138"/>
                </a:lnTo>
                <a:lnTo>
                  <a:pt x="466344" y="2500770"/>
                </a:lnTo>
                <a:lnTo>
                  <a:pt x="488975" y="2500770"/>
                </a:lnTo>
                <a:lnTo>
                  <a:pt x="488975" y="2523401"/>
                </a:lnTo>
                <a:lnTo>
                  <a:pt x="511607" y="2523401"/>
                </a:lnTo>
                <a:lnTo>
                  <a:pt x="511607" y="2500770"/>
                </a:lnTo>
                <a:lnTo>
                  <a:pt x="534238" y="2500770"/>
                </a:lnTo>
                <a:lnTo>
                  <a:pt x="534238" y="2478138"/>
                </a:lnTo>
                <a:lnTo>
                  <a:pt x="511607" y="2478138"/>
                </a:lnTo>
                <a:lnTo>
                  <a:pt x="511607" y="2455507"/>
                </a:lnTo>
                <a:close/>
                <a:moveTo>
                  <a:pt x="506120" y="3294583"/>
                </a:moveTo>
                <a:lnTo>
                  <a:pt x="494462" y="3294583"/>
                </a:lnTo>
                <a:lnTo>
                  <a:pt x="494462" y="3306585"/>
                </a:lnTo>
                <a:lnTo>
                  <a:pt x="482460" y="3306585"/>
                </a:lnTo>
                <a:lnTo>
                  <a:pt x="482460" y="3318243"/>
                </a:lnTo>
                <a:lnTo>
                  <a:pt x="494462" y="3318243"/>
                </a:lnTo>
                <a:lnTo>
                  <a:pt x="494462" y="3330245"/>
                </a:lnTo>
                <a:lnTo>
                  <a:pt x="506120" y="3330245"/>
                </a:lnTo>
                <a:lnTo>
                  <a:pt x="506120" y="3318243"/>
                </a:lnTo>
                <a:lnTo>
                  <a:pt x="518122" y="3318243"/>
                </a:lnTo>
                <a:lnTo>
                  <a:pt x="518122" y="3306585"/>
                </a:lnTo>
                <a:lnTo>
                  <a:pt x="506120" y="3306585"/>
                </a:lnTo>
                <a:lnTo>
                  <a:pt x="506120" y="3294583"/>
                </a:lnTo>
                <a:close/>
                <a:moveTo>
                  <a:pt x="442684" y="2319376"/>
                </a:moveTo>
                <a:lnTo>
                  <a:pt x="420738" y="2319376"/>
                </a:lnTo>
                <a:lnTo>
                  <a:pt x="420738" y="2341321"/>
                </a:lnTo>
                <a:lnTo>
                  <a:pt x="398793" y="2341321"/>
                </a:lnTo>
                <a:lnTo>
                  <a:pt x="398793" y="2363267"/>
                </a:lnTo>
                <a:lnTo>
                  <a:pt x="420738" y="2363267"/>
                </a:lnTo>
                <a:lnTo>
                  <a:pt x="420738" y="2385212"/>
                </a:lnTo>
                <a:lnTo>
                  <a:pt x="442684" y="2385212"/>
                </a:lnTo>
                <a:lnTo>
                  <a:pt x="442684" y="2363267"/>
                </a:lnTo>
                <a:lnTo>
                  <a:pt x="464629" y="2363267"/>
                </a:lnTo>
                <a:lnTo>
                  <a:pt x="464629" y="2341321"/>
                </a:lnTo>
                <a:lnTo>
                  <a:pt x="442684" y="2341321"/>
                </a:lnTo>
                <a:lnTo>
                  <a:pt x="442684" y="2319376"/>
                </a:lnTo>
                <a:close/>
                <a:moveTo>
                  <a:pt x="580187" y="2592324"/>
                </a:moveTo>
                <a:lnTo>
                  <a:pt x="557555" y="2592324"/>
                </a:lnTo>
                <a:lnTo>
                  <a:pt x="557555" y="2615298"/>
                </a:lnTo>
                <a:lnTo>
                  <a:pt x="534581" y="2615298"/>
                </a:lnTo>
                <a:lnTo>
                  <a:pt x="534581" y="2637930"/>
                </a:lnTo>
                <a:lnTo>
                  <a:pt x="557555" y="2637930"/>
                </a:lnTo>
                <a:lnTo>
                  <a:pt x="557555" y="2660904"/>
                </a:lnTo>
                <a:lnTo>
                  <a:pt x="580187" y="2660904"/>
                </a:lnTo>
                <a:lnTo>
                  <a:pt x="580187" y="2637930"/>
                </a:lnTo>
                <a:lnTo>
                  <a:pt x="603161" y="2637930"/>
                </a:lnTo>
                <a:lnTo>
                  <a:pt x="603161" y="2615298"/>
                </a:lnTo>
                <a:lnTo>
                  <a:pt x="580187" y="2615298"/>
                </a:lnTo>
                <a:lnTo>
                  <a:pt x="580187" y="2592324"/>
                </a:lnTo>
                <a:close/>
                <a:moveTo>
                  <a:pt x="644652" y="3290811"/>
                </a:moveTo>
                <a:lnTo>
                  <a:pt x="630250" y="3290811"/>
                </a:lnTo>
                <a:lnTo>
                  <a:pt x="630250" y="3305213"/>
                </a:lnTo>
                <a:lnTo>
                  <a:pt x="615848" y="3305213"/>
                </a:lnTo>
                <a:lnTo>
                  <a:pt x="615848" y="3319615"/>
                </a:lnTo>
                <a:lnTo>
                  <a:pt x="630250" y="3319615"/>
                </a:lnTo>
                <a:lnTo>
                  <a:pt x="630250" y="3334017"/>
                </a:lnTo>
                <a:lnTo>
                  <a:pt x="644652" y="3334017"/>
                </a:lnTo>
                <a:lnTo>
                  <a:pt x="644652" y="3319615"/>
                </a:lnTo>
                <a:lnTo>
                  <a:pt x="659054" y="3319615"/>
                </a:lnTo>
                <a:lnTo>
                  <a:pt x="659054" y="3305213"/>
                </a:lnTo>
                <a:lnTo>
                  <a:pt x="644652" y="3305213"/>
                </a:lnTo>
                <a:lnTo>
                  <a:pt x="644652" y="3290811"/>
                </a:lnTo>
                <a:close/>
                <a:moveTo>
                  <a:pt x="576758" y="3151937"/>
                </a:moveTo>
                <a:lnTo>
                  <a:pt x="560984" y="3151937"/>
                </a:lnTo>
                <a:lnTo>
                  <a:pt x="560984" y="3167367"/>
                </a:lnTo>
                <a:lnTo>
                  <a:pt x="545554" y="3167367"/>
                </a:lnTo>
                <a:lnTo>
                  <a:pt x="545554" y="3183141"/>
                </a:lnTo>
                <a:lnTo>
                  <a:pt x="560984" y="3183141"/>
                </a:lnTo>
                <a:lnTo>
                  <a:pt x="560984" y="3198571"/>
                </a:lnTo>
                <a:lnTo>
                  <a:pt x="576758" y="3198571"/>
                </a:lnTo>
                <a:lnTo>
                  <a:pt x="576758" y="3183141"/>
                </a:lnTo>
                <a:lnTo>
                  <a:pt x="592188" y="3183141"/>
                </a:lnTo>
                <a:lnTo>
                  <a:pt x="592188" y="3167367"/>
                </a:lnTo>
                <a:lnTo>
                  <a:pt x="576758" y="3167367"/>
                </a:lnTo>
                <a:lnTo>
                  <a:pt x="576758" y="3151937"/>
                </a:lnTo>
                <a:close/>
                <a:moveTo>
                  <a:pt x="578815" y="2871445"/>
                </a:moveTo>
                <a:lnTo>
                  <a:pt x="558927" y="2871445"/>
                </a:lnTo>
                <a:lnTo>
                  <a:pt x="558927" y="2890990"/>
                </a:lnTo>
                <a:lnTo>
                  <a:pt x="539382" y="2890990"/>
                </a:lnTo>
                <a:lnTo>
                  <a:pt x="539382" y="2910878"/>
                </a:lnTo>
                <a:lnTo>
                  <a:pt x="558927" y="2910878"/>
                </a:lnTo>
                <a:lnTo>
                  <a:pt x="558927" y="2930423"/>
                </a:lnTo>
                <a:lnTo>
                  <a:pt x="578815" y="2930423"/>
                </a:lnTo>
                <a:lnTo>
                  <a:pt x="578815" y="2910878"/>
                </a:lnTo>
                <a:lnTo>
                  <a:pt x="598360" y="2910878"/>
                </a:lnTo>
                <a:lnTo>
                  <a:pt x="598360" y="2890990"/>
                </a:lnTo>
                <a:lnTo>
                  <a:pt x="578815" y="2890990"/>
                </a:lnTo>
                <a:lnTo>
                  <a:pt x="578815" y="2871445"/>
                </a:lnTo>
                <a:close/>
                <a:moveTo>
                  <a:pt x="373761" y="2183244"/>
                </a:moveTo>
                <a:lnTo>
                  <a:pt x="352501" y="2183244"/>
                </a:lnTo>
                <a:lnTo>
                  <a:pt x="352501" y="2204504"/>
                </a:lnTo>
                <a:lnTo>
                  <a:pt x="331241" y="2204504"/>
                </a:lnTo>
                <a:lnTo>
                  <a:pt x="331241" y="2225764"/>
                </a:lnTo>
                <a:lnTo>
                  <a:pt x="352501" y="2225764"/>
                </a:lnTo>
                <a:lnTo>
                  <a:pt x="352501" y="2247024"/>
                </a:lnTo>
                <a:lnTo>
                  <a:pt x="373761" y="2247024"/>
                </a:lnTo>
                <a:lnTo>
                  <a:pt x="373761" y="2225764"/>
                </a:lnTo>
                <a:lnTo>
                  <a:pt x="395021" y="2225764"/>
                </a:lnTo>
                <a:lnTo>
                  <a:pt x="395021" y="2204504"/>
                </a:lnTo>
                <a:lnTo>
                  <a:pt x="373761" y="2204504"/>
                </a:lnTo>
                <a:lnTo>
                  <a:pt x="373761" y="2183244"/>
                </a:lnTo>
                <a:close/>
                <a:moveTo>
                  <a:pt x="371704" y="2738057"/>
                </a:moveTo>
                <a:lnTo>
                  <a:pt x="354559" y="2738057"/>
                </a:lnTo>
                <a:lnTo>
                  <a:pt x="354559" y="2755202"/>
                </a:lnTo>
                <a:lnTo>
                  <a:pt x="337414" y="2755202"/>
                </a:lnTo>
                <a:lnTo>
                  <a:pt x="337414" y="2772347"/>
                </a:lnTo>
                <a:lnTo>
                  <a:pt x="354559" y="2772347"/>
                </a:lnTo>
                <a:lnTo>
                  <a:pt x="354559" y="2789492"/>
                </a:lnTo>
                <a:lnTo>
                  <a:pt x="371704" y="2789492"/>
                </a:lnTo>
                <a:lnTo>
                  <a:pt x="371704" y="2772347"/>
                </a:lnTo>
                <a:lnTo>
                  <a:pt x="388849" y="2772347"/>
                </a:lnTo>
                <a:lnTo>
                  <a:pt x="388849" y="2755202"/>
                </a:lnTo>
                <a:lnTo>
                  <a:pt x="371704" y="2755202"/>
                </a:lnTo>
                <a:lnTo>
                  <a:pt x="371704" y="2738057"/>
                </a:lnTo>
                <a:close/>
                <a:moveTo>
                  <a:pt x="373075" y="2459965"/>
                </a:moveTo>
                <a:lnTo>
                  <a:pt x="353187" y="2459965"/>
                </a:lnTo>
                <a:lnTo>
                  <a:pt x="353187" y="2479510"/>
                </a:lnTo>
                <a:lnTo>
                  <a:pt x="333642" y="2479510"/>
                </a:lnTo>
                <a:lnTo>
                  <a:pt x="333642" y="2499398"/>
                </a:lnTo>
                <a:lnTo>
                  <a:pt x="353187" y="2499398"/>
                </a:lnTo>
                <a:lnTo>
                  <a:pt x="353187" y="2518943"/>
                </a:lnTo>
                <a:lnTo>
                  <a:pt x="373075" y="2518943"/>
                </a:lnTo>
                <a:lnTo>
                  <a:pt x="373075" y="2499398"/>
                </a:lnTo>
                <a:lnTo>
                  <a:pt x="392620" y="2499398"/>
                </a:lnTo>
                <a:lnTo>
                  <a:pt x="392620" y="2479510"/>
                </a:lnTo>
                <a:lnTo>
                  <a:pt x="373075" y="2479510"/>
                </a:lnTo>
                <a:lnTo>
                  <a:pt x="373075" y="2459965"/>
                </a:lnTo>
                <a:close/>
                <a:moveTo>
                  <a:pt x="304495" y="1773479"/>
                </a:moveTo>
                <a:lnTo>
                  <a:pt x="284607" y="1773479"/>
                </a:lnTo>
                <a:lnTo>
                  <a:pt x="284607" y="1793710"/>
                </a:lnTo>
                <a:lnTo>
                  <a:pt x="264376" y="1793710"/>
                </a:lnTo>
                <a:lnTo>
                  <a:pt x="264376" y="1813598"/>
                </a:lnTo>
                <a:lnTo>
                  <a:pt x="284607" y="1813598"/>
                </a:lnTo>
                <a:lnTo>
                  <a:pt x="284607" y="1833829"/>
                </a:lnTo>
                <a:lnTo>
                  <a:pt x="304495" y="1833829"/>
                </a:lnTo>
                <a:lnTo>
                  <a:pt x="304495" y="1813598"/>
                </a:lnTo>
                <a:lnTo>
                  <a:pt x="324726" y="1813598"/>
                </a:lnTo>
                <a:lnTo>
                  <a:pt x="324726" y="1793710"/>
                </a:lnTo>
                <a:lnTo>
                  <a:pt x="304495" y="1793710"/>
                </a:lnTo>
                <a:lnTo>
                  <a:pt x="304495" y="1773479"/>
                </a:lnTo>
                <a:close/>
                <a:moveTo>
                  <a:pt x="369989" y="3017520"/>
                </a:moveTo>
                <a:lnTo>
                  <a:pt x="356273" y="3017520"/>
                </a:lnTo>
                <a:lnTo>
                  <a:pt x="356273" y="3031236"/>
                </a:lnTo>
                <a:lnTo>
                  <a:pt x="342557" y="3031236"/>
                </a:lnTo>
                <a:lnTo>
                  <a:pt x="342557" y="3044952"/>
                </a:lnTo>
                <a:lnTo>
                  <a:pt x="356273" y="3044952"/>
                </a:lnTo>
                <a:lnTo>
                  <a:pt x="356273" y="3058668"/>
                </a:lnTo>
                <a:lnTo>
                  <a:pt x="369989" y="3058668"/>
                </a:lnTo>
                <a:lnTo>
                  <a:pt x="369989" y="3044952"/>
                </a:lnTo>
                <a:lnTo>
                  <a:pt x="383705" y="3044952"/>
                </a:lnTo>
                <a:lnTo>
                  <a:pt x="383705" y="3031236"/>
                </a:lnTo>
                <a:lnTo>
                  <a:pt x="369989" y="3031236"/>
                </a:lnTo>
                <a:lnTo>
                  <a:pt x="369989" y="3017520"/>
                </a:lnTo>
                <a:close/>
                <a:moveTo>
                  <a:pt x="441655" y="2596439"/>
                </a:moveTo>
                <a:lnTo>
                  <a:pt x="421767" y="2596439"/>
                </a:lnTo>
                <a:lnTo>
                  <a:pt x="421767" y="2616670"/>
                </a:lnTo>
                <a:lnTo>
                  <a:pt x="401536" y="2616670"/>
                </a:lnTo>
                <a:lnTo>
                  <a:pt x="401536" y="2636558"/>
                </a:lnTo>
                <a:lnTo>
                  <a:pt x="421767" y="2636558"/>
                </a:lnTo>
                <a:lnTo>
                  <a:pt x="421767" y="2656789"/>
                </a:lnTo>
                <a:lnTo>
                  <a:pt x="441655" y="2656789"/>
                </a:lnTo>
                <a:lnTo>
                  <a:pt x="441655" y="2636558"/>
                </a:lnTo>
                <a:lnTo>
                  <a:pt x="461886" y="2636558"/>
                </a:lnTo>
                <a:lnTo>
                  <a:pt x="461886" y="2616670"/>
                </a:lnTo>
                <a:lnTo>
                  <a:pt x="441655" y="2616670"/>
                </a:lnTo>
                <a:lnTo>
                  <a:pt x="441655" y="2596439"/>
                </a:lnTo>
                <a:close/>
                <a:moveTo>
                  <a:pt x="438226" y="3156052"/>
                </a:moveTo>
                <a:lnTo>
                  <a:pt x="425196" y="3156052"/>
                </a:lnTo>
                <a:lnTo>
                  <a:pt x="425196" y="3168739"/>
                </a:lnTo>
                <a:lnTo>
                  <a:pt x="412509" y="3168739"/>
                </a:lnTo>
                <a:lnTo>
                  <a:pt x="412509" y="3181769"/>
                </a:lnTo>
                <a:lnTo>
                  <a:pt x="425196" y="3181769"/>
                </a:lnTo>
                <a:lnTo>
                  <a:pt x="425196" y="3194456"/>
                </a:lnTo>
                <a:lnTo>
                  <a:pt x="438226" y="3194456"/>
                </a:lnTo>
                <a:lnTo>
                  <a:pt x="438226" y="3181769"/>
                </a:lnTo>
                <a:lnTo>
                  <a:pt x="450913" y="3181769"/>
                </a:lnTo>
                <a:lnTo>
                  <a:pt x="450913" y="3168739"/>
                </a:lnTo>
                <a:lnTo>
                  <a:pt x="438226" y="3168739"/>
                </a:lnTo>
                <a:lnTo>
                  <a:pt x="438226" y="3156052"/>
                </a:lnTo>
                <a:close/>
                <a:moveTo>
                  <a:pt x="647052" y="3009633"/>
                </a:moveTo>
                <a:lnTo>
                  <a:pt x="627850" y="3009633"/>
                </a:lnTo>
                <a:lnTo>
                  <a:pt x="627850" y="3028493"/>
                </a:lnTo>
                <a:lnTo>
                  <a:pt x="608990" y="3028493"/>
                </a:lnTo>
                <a:lnTo>
                  <a:pt x="608990" y="3047695"/>
                </a:lnTo>
                <a:lnTo>
                  <a:pt x="627850" y="3047695"/>
                </a:lnTo>
                <a:lnTo>
                  <a:pt x="627850" y="3066555"/>
                </a:lnTo>
                <a:lnTo>
                  <a:pt x="647052" y="3066555"/>
                </a:lnTo>
                <a:lnTo>
                  <a:pt x="647052" y="3047695"/>
                </a:lnTo>
                <a:lnTo>
                  <a:pt x="665912" y="3047695"/>
                </a:lnTo>
                <a:lnTo>
                  <a:pt x="665912" y="3028493"/>
                </a:lnTo>
                <a:lnTo>
                  <a:pt x="647052" y="3028493"/>
                </a:lnTo>
                <a:lnTo>
                  <a:pt x="647052" y="3009633"/>
                </a:lnTo>
                <a:close/>
                <a:moveTo>
                  <a:pt x="420052" y="2112607"/>
                </a:moveTo>
                <a:lnTo>
                  <a:pt x="443370" y="2112607"/>
                </a:lnTo>
                <a:lnTo>
                  <a:pt x="443370" y="2089633"/>
                </a:lnTo>
                <a:lnTo>
                  <a:pt x="466344" y="2089633"/>
                </a:lnTo>
                <a:lnTo>
                  <a:pt x="466344" y="2066315"/>
                </a:lnTo>
                <a:lnTo>
                  <a:pt x="443370" y="2066315"/>
                </a:lnTo>
                <a:lnTo>
                  <a:pt x="443370" y="2043341"/>
                </a:lnTo>
                <a:lnTo>
                  <a:pt x="420052" y="2043341"/>
                </a:lnTo>
                <a:lnTo>
                  <a:pt x="420052" y="2066315"/>
                </a:lnTo>
                <a:lnTo>
                  <a:pt x="397078" y="2066315"/>
                </a:lnTo>
                <a:lnTo>
                  <a:pt x="397078" y="2089633"/>
                </a:lnTo>
                <a:lnTo>
                  <a:pt x="420052" y="2089633"/>
                </a:lnTo>
                <a:lnTo>
                  <a:pt x="420052" y="2112607"/>
                </a:lnTo>
                <a:close/>
                <a:moveTo>
                  <a:pt x="374104" y="1907896"/>
                </a:moveTo>
                <a:lnTo>
                  <a:pt x="352158" y="1907896"/>
                </a:lnTo>
                <a:lnTo>
                  <a:pt x="352158" y="1929841"/>
                </a:lnTo>
                <a:lnTo>
                  <a:pt x="330213" y="1929841"/>
                </a:lnTo>
                <a:lnTo>
                  <a:pt x="330213" y="1951787"/>
                </a:lnTo>
                <a:lnTo>
                  <a:pt x="352158" y="1951787"/>
                </a:lnTo>
                <a:lnTo>
                  <a:pt x="352158" y="1973732"/>
                </a:lnTo>
                <a:lnTo>
                  <a:pt x="374104" y="1973732"/>
                </a:lnTo>
                <a:lnTo>
                  <a:pt x="374104" y="1951787"/>
                </a:lnTo>
                <a:lnTo>
                  <a:pt x="396049" y="1951787"/>
                </a:lnTo>
                <a:lnTo>
                  <a:pt x="396049" y="1929841"/>
                </a:lnTo>
                <a:lnTo>
                  <a:pt x="374104" y="1929841"/>
                </a:lnTo>
                <a:lnTo>
                  <a:pt x="374104" y="1907896"/>
                </a:lnTo>
                <a:close/>
                <a:moveTo>
                  <a:pt x="14059" y="1547851"/>
                </a:moveTo>
                <a:lnTo>
                  <a:pt x="26403" y="1547851"/>
                </a:lnTo>
                <a:lnTo>
                  <a:pt x="26403" y="1535506"/>
                </a:lnTo>
                <a:lnTo>
                  <a:pt x="38748" y="1535506"/>
                </a:lnTo>
                <a:lnTo>
                  <a:pt x="38748" y="1523162"/>
                </a:lnTo>
                <a:lnTo>
                  <a:pt x="26403" y="1523162"/>
                </a:lnTo>
                <a:lnTo>
                  <a:pt x="26403" y="1510817"/>
                </a:lnTo>
                <a:lnTo>
                  <a:pt x="14059" y="1510817"/>
                </a:lnTo>
                <a:lnTo>
                  <a:pt x="14059" y="1523162"/>
                </a:lnTo>
                <a:lnTo>
                  <a:pt x="1715" y="1523162"/>
                </a:lnTo>
                <a:lnTo>
                  <a:pt x="1715" y="1535506"/>
                </a:lnTo>
                <a:lnTo>
                  <a:pt x="14059" y="1535506"/>
                </a:lnTo>
                <a:lnTo>
                  <a:pt x="14059" y="1547851"/>
                </a:lnTo>
                <a:close/>
                <a:moveTo>
                  <a:pt x="1949044" y="3698177"/>
                </a:moveTo>
                <a:lnTo>
                  <a:pt x="1931899" y="3698177"/>
                </a:lnTo>
                <a:lnTo>
                  <a:pt x="1931899" y="3715322"/>
                </a:lnTo>
                <a:lnTo>
                  <a:pt x="1914754" y="3715322"/>
                </a:lnTo>
                <a:lnTo>
                  <a:pt x="1914754" y="3732467"/>
                </a:lnTo>
                <a:lnTo>
                  <a:pt x="1931899" y="3732467"/>
                </a:lnTo>
                <a:lnTo>
                  <a:pt x="1931899" y="3749612"/>
                </a:lnTo>
                <a:lnTo>
                  <a:pt x="1949044" y="3749612"/>
                </a:lnTo>
                <a:lnTo>
                  <a:pt x="1949044" y="3732467"/>
                </a:lnTo>
                <a:lnTo>
                  <a:pt x="1966189" y="3732467"/>
                </a:lnTo>
                <a:lnTo>
                  <a:pt x="1966189" y="3715322"/>
                </a:lnTo>
                <a:lnTo>
                  <a:pt x="1949044" y="3715322"/>
                </a:lnTo>
                <a:lnTo>
                  <a:pt x="1949044" y="3698177"/>
                </a:lnTo>
                <a:close/>
                <a:moveTo>
                  <a:pt x="3460890" y="1769021"/>
                </a:moveTo>
                <a:lnTo>
                  <a:pt x="3437573" y="1769021"/>
                </a:lnTo>
                <a:lnTo>
                  <a:pt x="3437573" y="1791995"/>
                </a:lnTo>
                <a:lnTo>
                  <a:pt x="3414598" y="1791995"/>
                </a:lnTo>
                <a:lnTo>
                  <a:pt x="3414598" y="1815313"/>
                </a:lnTo>
                <a:lnTo>
                  <a:pt x="3437573" y="1815313"/>
                </a:lnTo>
                <a:lnTo>
                  <a:pt x="3437573" y="1838287"/>
                </a:lnTo>
                <a:lnTo>
                  <a:pt x="3460890" y="1838287"/>
                </a:lnTo>
                <a:lnTo>
                  <a:pt x="3460890" y="1815313"/>
                </a:lnTo>
                <a:lnTo>
                  <a:pt x="3483864" y="1815313"/>
                </a:lnTo>
                <a:lnTo>
                  <a:pt x="3483864" y="1791995"/>
                </a:lnTo>
                <a:lnTo>
                  <a:pt x="3460890" y="1791995"/>
                </a:lnTo>
                <a:lnTo>
                  <a:pt x="3460890" y="1769021"/>
                </a:lnTo>
                <a:close/>
                <a:moveTo>
                  <a:pt x="3455746" y="3156052"/>
                </a:moveTo>
                <a:lnTo>
                  <a:pt x="3442716" y="3156052"/>
                </a:lnTo>
                <a:lnTo>
                  <a:pt x="3442716" y="3168739"/>
                </a:lnTo>
                <a:lnTo>
                  <a:pt x="3430029" y="3168739"/>
                </a:lnTo>
                <a:lnTo>
                  <a:pt x="3430029" y="3181769"/>
                </a:lnTo>
                <a:lnTo>
                  <a:pt x="3442716" y="3181769"/>
                </a:lnTo>
                <a:lnTo>
                  <a:pt x="3442716" y="3194456"/>
                </a:lnTo>
                <a:lnTo>
                  <a:pt x="3455746" y="3194456"/>
                </a:lnTo>
                <a:lnTo>
                  <a:pt x="3455746" y="3181769"/>
                </a:lnTo>
                <a:lnTo>
                  <a:pt x="3468434" y="3181769"/>
                </a:lnTo>
                <a:lnTo>
                  <a:pt x="3468434" y="3168739"/>
                </a:lnTo>
                <a:lnTo>
                  <a:pt x="3455746" y="3168739"/>
                </a:lnTo>
                <a:lnTo>
                  <a:pt x="3455746" y="3156052"/>
                </a:lnTo>
                <a:close/>
                <a:moveTo>
                  <a:pt x="3459175" y="2596439"/>
                </a:moveTo>
                <a:lnTo>
                  <a:pt x="3439287" y="2596439"/>
                </a:lnTo>
                <a:lnTo>
                  <a:pt x="3439287" y="2616670"/>
                </a:lnTo>
                <a:lnTo>
                  <a:pt x="3419056" y="2616670"/>
                </a:lnTo>
                <a:lnTo>
                  <a:pt x="3419056" y="2636558"/>
                </a:lnTo>
                <a:lnTo>
                  <a:pt x="3439287" y="2636558"/>
                </a:lnTo>
                <a:lnTo>
                  <a:pt x="3439287" y="2656789"/>
                </a:lnTo>
                <a:lnTo>
                  <a:pt x="3459175" y="2656789"/>
                </a:lnTo>
                <a:lnTo>
                  <a:pt x="3459175" y="2636558"/>
                </a:lnTo>
                <a:lnTo>
                  <a:pt x="3479407" y="2636558"/>
                </a:lnTo>
                <a:lnTo>
                  <a:pt x="3479407" y="2616670"/>
                </a:lnTo>
                <a:lnTo>
                  <a:pt x="3459175" y="2616670"/>
                </a:lnTo>
                <a:lnTo>
                  <a:pt x="3459175" y="2596439"/>
                </a:lnTo>
                <a:close/>
                <a:moveTo>
                  <a:pt x="3457804" y="2875559"/>
                </a:moveTo>
                <a:lnTo>
                  <a:pt x="3440659" y="2875559"/>
                </a:lnTo>
                <a:lnTo>
                  <a:pt x="3440659" y="2892362"/>
                </a:lnTo>
                <a:lnTo>
                  <a:pt x="3423857" y="2892362"/>
                </a:lnTo>
                <a:lnTo>
                  <a:pt x="3423857" y="2909507"/>
                </a:lnTo>
                <a:lnTo>
                  <a:pt x="3440659" y="2909507"/>
                </a:lnTo>
                <a:lnTo>
                  <a:pt x="3440659" y="2926309"/>
                </a:lnTo>
                <a:lnTo>
                  <a:pt x="3457804" y="2926309"/>
                </a:lnTo>
                <a:lnTo>
                  <a:pt x="3457804" y="2909507"/>
                </a:lnTo>
                <a:lnTo>
                  <a:pt x="3474606" y="2909507"/>
                </a:lnTo>
                <a:lnTo>
                  <a:pt x="3474606" y="2892362"/>
                </a:lnTo>
                <a:lnTo>
                  <a:pt x="3457804" y="2892362"/>
                </a:lnTo>
                <a:lnTo>
                  <a:pt x="3457804" y="2875559"/>
                </a:lnTo>
                <a:close/>
                <a:moveTo>
                  <a:pt x="3460204" y="2319033"/>
                </a:moveTo>
                <a:lnTo>
                  <a:pt x="3438259" y="2319033"/>
                </a:lnTo>
                <a:lnTo>
                  <a:pt x="3438259" y="2341321"/>
                </a:lnTo>
                <a:lnTo>
                  <a:pt x="3415970" y="2341321"/>
                </a:lnTo>
                <a:lnTo>
                  <a:pt x="3415970" y="2363267"/>
                </a:lnTo>
                <a:lnTo>
                  <a:pt x="3438259" y="2363267"/>
                </a:lnTo>
                <a:lnTo>
                  <a:pt x="3438259" y="2385555"/>
                </a:lnTo>
                <a:lnTo>
                  <a:pt x="3460204" y="2385555"/>
                </a:lnTo>
                <a:lnTo>
                  <a:pt x="3460204" y="2363267"/>
                </a:lnTo>
                <a:lnTo>
                  <a:pt x="3482492" y="2363267"/>
                </a:lnTo>
                <a:lnTo>
                  <a:pt x="3482492" y="2341321"/>
                </a:lnTo>
                <a:lnTo>
                  <a:pt x="3460204" y="2341321"/>
                </a:lnTo>
                <a:lnTo>
                  <a:pt x="3460204" y="2319033"/>
                </a:lnTo>
                <a:close/>
                <a:moveTo>
                  <a:pt x="3528441" y="2183244"/>
                </a:moveTo>
                <a:lnTo>
                  <a:pt x="3507181" y="2183244"/>
                </a:lnTo>
                <a:lnTo>
                  <a:pt x="3507181" y="2204504"/>
                </a:lnTo>
                <a:lnTo>
                  <a:pt x="3485921" y="2204504"/>
                </a:lnTo>
                <a:lnTo>
                  <a:pt x="3485921" y="2225764"/>
                </a:lnTo>
                <a:lnTo>
                  <a:pt x="3507181" y="2225764"/>
                </a:lnTo>
                <a:lnTo>
                  <a:pt x="3507181" y="2247024"/>
                </a:lnTo>
                <a:lnTo>
                  <a:pt x="3528441" y="2247024"/>
                </a:lnTo>
                <a:lnTo>
                  <a:pt x="3528441" y="2225764"/>
                </a:lnTo>
                <a:lnTo>
                  <a:pt x="3549701" y="2225764"/>
                </a:lnTo>
                <a:lnTo>
                  <a:pt x="3549701" y="2204504"/>
                </a:lnTo>
                <a:lnTo>
                  <a:pt x="3528441" y="2204504"/>
                </a:lnTo>
                <a:lnTo>
                  <a:pt x="3528441" y="2183244"/>
                </a:lnTo>
                <a:close/>
                <a:moveTo>
                  <a:pt x="3250692" y="3290811"/>
                </a:moveTo>
                <a:lnTo>
                  <a:pt x="3236290" y="3290811"/>
                </a:lnTo>
                <a:lnTo>
                  <a:pt x="3236290" y="3305213"/>
                </a:lnTo>
                <a:lnTo>
                  <a:pt x="3221888" y="3305213"/>
                </a:lnTo>
                <a:lnTo>
                  <a:pt x="3221888" y="3319615"/>
                </a:lnTo>
                <a:lnTo>
                  <a:pt x="3236290" y="3319615"/>
                </a:lnTo>
                <a:lnTo>
                  <a:pt x="3236290" y="3334017"/>
                </a:lnTo>
                <a:lnTo>
                  <a:pt x="3250692" y="3334017"/>
                </a:lnTo>
                <a:lnTo>
                  <a:pt x="3250692" y="3319615"/>
                </a:lnTo>
                <a:lnTo>
                  <a:pt x="3265094" y="3319615"/>
                </a:lnTo>
                <a:lnTo>
                  <a:pt x="3265094" y="3305213"/>
                </a:lnTo>
                <a:lnTo>
                  <a:pt x="3250692" y="3305213"/>
                </a:lnTo>
                <a:lnTo>
                  <a:pt x="3250692" y="3290811"/>
                </a:lnTo>
                <a:close/>
                <a:moveTo>
                  <a:pt x="3524669" y="3017863"/>
                </a:moveTo>
                <a:lnTo>
                  <a:pt x="3510953" y="3017863"/>
                </a:lnTo>
                <a:lnTo>
                  <a:pt x="3510953" y="3031236"/>
                </a:lnTo>
                <a:lnTo>
                  <a:pt x="3497580" y="3031236"/>
                </a:lnTo>
                <a:lnTo>
                  <a:pt x="3497580" y="3044952"/>
                </a:lnTo>
                <a:lnTo>
                  <a:pt x="3510953" y="3044952"/>
                </a:lnTo>
                <a:lnTo>
                  <a:pt x="3510953" y="3058325"/>
                </a:lnTo>
                <a:lnTo>
                  <a:pt x="3524669" y="3058325"/>
                </a:lnTo>
                <a:lnTo>
                  <a:pt x="3524669" y="3044952"/>
                </a:lnTo>
                <a:lnTo>
                  <a:pt x="3538042" y="3044952"/>
                </a:lnTo>
                <a:lnTo>
                  <a:pt x="3538042" y="3031236"/>
                </a:lnTo>
                <a:lnTo>
                  <a:pt x="3524669" y="3031236"/>
                </a:lnTo>
                <a:lnTo>
                  <a:pt x="3524669" y="3017863"/>
                </a:lnTo>
                <a:close/>
                <a:moveTo>
                  <a:pt x="3526384" y="2738057"/>
                </a:moveTo>
                <a:lnTo>
                  <a:pt x="3509239" y="2738057"/>
                </a:lnTo>
                <a:lnTo>
                  <a:pt x="3509239" y="2755202"/>
                </a:lnTo>
                <a:lnTo>
                  <a:pt x="3492094" y="2755202"/>
                </a:lnTo>
                <a:lnTo>
                  <a:pt x="3492094" y="2772347"/>
                </a:lnTo>
                <a:lnTo>
                  <a:pt x="3509239" y="2772347"/>
                </a:lnTo>
                <a:lnTo>
                  <a:pt x="3509239" y="2789492"/>
                </a:lnTo>
                <a:lnTo>
                  <a:pt x="3526384" y="2789492"/>
                </a:lnTo>
                <a:lnTo>
                  <a:pt x="3526384" y="2772347"/>
                </a:lnTo>
                <a:lnTo>
                  <a:pt x="3543529" y="2772347"/>
                </a:lnTo>
                <a:lnTo>
                  <a:pt x="3543529" y="2755202"/>
                </a:lnTo>
                <a:lnTo>
                  <a:pt x="3526384" y="2755202"/>
                </a:lnTo>
                <a:lnTo>
                  <a:pt x="3526384" y="2738057"/>
                </a:lnTo>
                <a:close/>
                <a:moveTo>
                  <a:pt x="3460890" y="2043341"/>
                </a:moveTo>
                <a:lnTo>
                  <a:pt x="3437573" y="2043341"/>
                </a:lnTo>
                <a:lnTo>
                  <a:pt x="3437573" y="2066315"/>
                </a:lnTo>
                <a:lnTo>
                  <a:pt x="3414598" y="2066315"/>
                </a:lnTo>
                <a:lnTo>
                  <a:pt x="3414598" y="2089633"/>
                </a:lnTo>
                <a:lnTo>
                  <a:pt x="3437573" y="2089633"/>
                </a:lnTo>
                <a:lnTo>
                  <a:pt x="3437573" y="2112607"/>
                </a:lnTo>
                <a:lnTo>
                  <a:pt x="3460890" y="2112607"/>
                </a:lnTo>
                <a:lnTo>
                  <a:pt x="3460890" y="2089633"/>
                </a:lnTo>
                <a:lnTo>
                  <a:pt x="3483864" y="2089633"/>
                </a:lnTo>
                <a:lnTo>
                  <a:pt x="3483864" y="2066315"/>
                </a:lnTo>
                <a:lnTo>
                  <a:pt x="3460890" y="2066315"/>
                </a:lnTo>
                <a:lnTo>
                  <a:pt x="3460890" y="2043341"/>
                </a:lnTo>
                <a:close/>
                <a:moveTo>
                  <a:pt x="3254807" y="2729827"/>
                </a:moveTo>
                <a:lnTo>
                  <a:pt x="3232175" y="2729827"/>
                </a:lnTo>
                <a:lnTo>
                  <a:pt x="3232175" y="2752458"/>
                </a:lnTo>
                <a:lnTo>
                  <a:pt x="3209544" y="2752458"/>
                </a:lnTo>
                <a:lnTo>
                  <a:pt x="3209544" y="2775090"/>
                </a:lnTo>
                <a:lnTo>
                  <a:pt x="3232175" y="2775090"/>
                </a:lnTo>
                <a:lnTo>
                  <a:pt x="3232175" y="2797721"/>
                </a:lnTo>
                <a:lnTo>
                  <a:pt x="3254807" y="2797721"/>
                </a:lnTo>
                <a:lnTo>
                  <a:pt x="3254807" y="2775090"/>
                </a:lnTo>
                <a:lnTo>
                  <a:pt x="3277438" y="2775090"/>
                </a:lnTo>
                <a:lnTo>
                  <a:pt x="3277438" y="2752458"/>
                </a:lnTo>
                <a:lnTo>
                  <a:pt x="3254807" y="2752458"/>
                </a:lnTo>
                <a:lnTo>
                  <a:pt x="3254807" y="2729827"/>
                </a:lnTo>
                <a:close/>
                <a:moveTo>
                  <a:pt x="3319958" y="3151937"/>
                </a:moveTo>
                <a:lnTo>
                  <a:pt x="3304184" y="3151937"/>
                </a:lnTo>
                <a:lnTo>
                  <a:pt x="3304184" y="3167367"/>
                </a:lnTo>
                <a:lnTo>
                  <a:pt x="3288754" y="3167367"/>
                </a:lnTo>
                <a:lnTo>
                  <a:pt x="3288754" y="3183141"/>
                </a:lnTo>
                <a:lnTo>
                  <a:pt x="3304184" y="3183141"/>
                </a:lnTo>
                <a:lnTo>
                  <a:pt x="3304184" y="3198571"/>
                </a:lnTo>
                <a:lnTo>
                  <a:pt x="3319958" y="3198571"/>
                </a:lnTo>
                <a:lnTo>
                  <a:pt x="3319958" y="3183141"/>
                </a:lnTo>
                <a:lnTo>
                  <a:pt x="3335389" y="3183141"/>
                </a:lnTo>
                <a:lnTo>
                  <a:pt x="3335389" y="3167367"/>
                </a:lnTo>
                <a:lnTo>
                  <a:pt x="3319958" y="3167367"/>
                </a:lnTo>
                <a:lnTo>
                  <a:pt x="3319958" y="3151937"/>
                </a:lnTo>
                <a:close/>
                <a:moveTo>
                  <a:pt x="3322015" y="2871445"/>
                </a:moveTo>
                <a:lnTo>
                  <a:pt x="3302127" y="2871445"/>
                </a:lnTo>
                <a:lnTo>
                  <a:pt x="3302127" y="2890990"/>
                </a:lnTo>
                <a:lnTo>
                  <a:pt x="3282582" y="2890990"/>
                </a:lnTo>
                <a:lnTo>
                  <a:pt x="3282582" y="2910878"/>
                </a:lnTo>
                <a:lnTo>
                  <a:pt x="3302127" y="2910878"/>
                </a:lnTo>
                <a:lnTo>
                  <a:pt x="3302127" y="2930423"/>
                </a:lnTo>
                <a:lnTo>
                  <a:pt x="3322015" y="2930423"/>
                </a:lnTo>
                <a:lnTo>
                  <a:pt x="3322015" y="2910878"/>
                </a:lnTo>
                <a:lnTo>
                  <a:pt x="3341561" y="2910878"/>
                </a:lnTo>
                <a:lnTo>
                  <a:pt x="3341561" y="2890990"/>
                </a:lnTo>
                <a:lnTo>
                  <a:pt x="3322015" y="2890990"/>
                </a:lnTo>
                <a:lnTo>
                  <a:pt x="3322015" y="2871445"/>
                </a:lnTo>
                <a:close/>
                <a:moveTo>
                  <a:pt x="3253093" y="3009633"/>
                </a:moveTo>
                <a:lnTo>
                  <a:pt x="3233890" y="3009633"/>
                </a:lnTo>
                <a:lnTo>
                  <a:pt x="3233890" y="3028493"/>
                </a:lnTo>
                <a:lnTo>
                  <a:pt x="3215030" y="3028493"/>
                </a:lnTo>
                <a:lnTo>
                  <a:pt x="3215030" y="3047695"/>
                </a:lnTo>
                <a:lnTo>
                  <a:pt x="3233890" y="3047695"/>
                </a:lnTo>
                <a:lnTo>
                  <a:pt x="3233890" y="3066555"/>
                </a:lnTo>
                <a:lnTo>
                  <a:pt x="3253093" y="3066555"/>
                </a:lnTo>
                <a:lnTo>
                  <a:pt x="3253093" y="3047695"/>
                </a:lnTo>
                <a:lnTo>
                  <a:pt x="3271952" y="3047695"/>
                </a:lnTo>
                <a:lnTo>
                  <a:pt x="3271952" y="3028493"/>
                </a:lnTo>
                <a:lnTo>
                  <a:pt x="3253093" y="3028493"/>
                </a:lnTo>
                <a:lnTo>
                  <a:pt x="3253093" y="3009633"/>
                </a:lnTo>
                <a:close/>
                <a:moveTo>
                  <a:pt x="3323387" y="2592667"/>
                </a:moveTo>
                <a:lnTo>
                  <a:pt x="3300755" y="2592667"/>
                </a:lnTo>
                <a:lnTo>
                  <a:pt x="3300755" y="2615298"/>
                </a:lnTo>
                <a:lnTo>
                  <a:pt x="3278124" y="2615298"/>
                </a:lnTo>
                <a:lnTo>
                  <a:pt x="3278124" y="2637930"/>
                </a:lnTo>
                <a:lnTo>
                  <a:pt x="3300755" y="2637930"/>
                </a:lnTo>
                <a:lnTo>
                  <a:pt x="3300755" y="2660561"/>
                </a:lnTo>
                <a:lnTo>
                  <a:pt x="3323387" y="2660561"/>
                </a:lnTo>
                <a:lnTo>
                  <a:pt x="3323387" y="2637930"/>
                </a:lnTo>
                <a:lnTo>
                  <a:pt x="3346018" y="2637930"/>
                </a:lnTo>
                <a:lnTo>
                  <a:pt x="3346018" y="2615298"/>
                </a:lnTo>
                <a:lnTo>
                  <a:pt x="3323387" y="2615298"/>
                </a:lnTo>
                <a:lnTo>
                  <a:pt x="3323387" y="2592667"/>
                </a:lnTo>
                <a:close/>
                <a:moveTo>
                  <a:pt x="3388881" y="3013405"/>
                </a:moveTo>
                <a:lnTo>
                  <a:pt x="3372422" y="3013405"/>
                </a:lnTo>
                <a:lnTo>
                  <a:pt x="3372422" y="3029864"/>
                </a:lnTo>
                <a:lnTo>
                  <a:pt x="3355963" y="3029864"/>
                </a:lnTo>
                <a:lnTo>
                  <a:pt x="3355963" y="3046324"/>
                </a:lnTo>
                <a:lnTo>
                  <a:pt x="3372422" y="3046324"/>
                </a:lnTo>
                <a:lnTo>
                  <a:pt x="3372422" y="3062783"/>
                </a:lnTo>
                <a:lnTo>
                  <a:pt x="3388881" y="3062783"/>
                </a:lnTo>
                <a:lnTo>
                  <a:pt x="3388881" y="3046324"/>
                </a:lnTo>
                <a:lnTo>
                  <a:pt x="3405340" y="3046324"/>
                </a:lnTo>
                <a:lnTo>
                  <a:pt x="3405340" y="3029864"/>
                </a:lnTo>
                <a:lnTo>
                  <a:pt x="3388881" y="3029864"/>
                </a:lnTo>
                <a:lnTo>
                  <a:pt x="3388881" y="3013405"/>
                </a:lnTo>
                <a:close/>
                <a:moveTo>
                  <a:pt x="3391967" y="2455507"/>
                </a:moveTo>
                <a:lnTo>
                  <a:pt x="3369335" y="2455507"/>
                </a:lnTo>
                <a:lnTo>
                  <a:pt x="3369335" y="2478138"/>
                </a:lnTo>
                <a:lnTo>
                  <a:pt x="3346704" y="2478138"/>
                </a:lnTo>
                <a:lnTo>
                  <a:pt x="3346704" y="2500770"/>
                </a:lnTo>
                <a:lnTo>
                  <a:pt x="3369335" y="2500770"/>
                </a:lnTo>
                <a:lnTo>
                  <a:pt x="3369335" y="2523401"/>
                </a:lnTo>
                <a:lnTo>
                  <a:pt x="3391967" y="2523401"/>
                </a:lnTo>
                <a:lnTo>
                  <a:pt x="3391967" y="2500770"/>
                </a:lnTo>
                <a:lnTo>
                  <a:pt x="3414598" y="2500770"/>
                </a:lnTo>
                <a:lnTo>
                  <a:pt x="3414598" y="2478138"/>
                </a:lnTo>
                <a:lnTo>
                  <a:pt x="3391967" y="2478138"/>
                </a:lnTo>
                <a:lnTo>
                  <a:pt x="3391967" y="2455507"/>
                </a:lnTo>
                <a:close/>
                <a:moveTo>
                  <a:pt x="3390595" y="2733599"/>
                </a:moveTo>
                <a:lnTo>
                  <a:pt x="3370707" y="2733599"/>
                </a:lnTo>
                <a:lnTo>
                  <a:pt x="3370707" y="2753830"/>
                </a:lnTo>
                <a:lnTo>
                  <a:pt x="3350476" y="2753830"/>
                </a:lnTo>
                <a:lnTo>
                  <a:pt x="3350476" y="2773718"/>
                </a:lnTo>
                <a:lnTo>
                  <a:pt x="3370707" y="2773718"/>
                </a:lnTo>
                <a:lnTo>
                  <a:pt x="3370707" y="2793949"/>
                </a:lnTo>
                <a:lnTo>
                  <a:pt x="3390595" y="2793949"/>
                </a:lnTo>
                <a:lnTo>
                  <a:pt x="3390595" y="2773718"/>
                </a:lnTo>
                <a:lnTo>
                  <a:pt x="3410827" y="2773718"/>
                </a:lnTo>
                <a:lnTo>
                  <a:pt x="3410827" y="2753830"/>
                </a:lnTo>
                <a:lnTo>
                  <a:pt x="3390595" y="2753830"/>
                </a:lnTo>
                <a:lnTo>
                  <a:pt x="3390595" y="2733599"/>
                </a:lnTo>
                <a:close/>
                <a:moveTo>
                  <a:pt x="3386480" y="3294583"/>
                </a:moveTo>
                <a:lnTo>
                  <a:pt x="3374822" y="3294583"/>
                </a:lnTo>
                <a:lnTo>
                  <a:pt x="3374822" y="3306585"/>
                </a:lnTo>
                <a:lnTo>
                  <a:pt x="3362821" y="3306585"/>
                </a:lnTo>
                <a:lnTo>
                  <a:pt x="3362821" y="3318243"/>
                </a:lnTo>
                <a:lnTo>
                  <a:pt x="3374822" y="3318243"/>
                </a:lnTo>
                <a:lnTo>
                  <a:pt x="3374822" y="3330245"/>
                </a:lnTo>
                <a:lnTo>
                  <a:pt x="3386480" y="3330245"/>
                </a:lnTo>
                <a:lnTo>
                  <a:pt x="3386480" y="3318243"/>
                </a:lnTo>
                <a:lnTo>
                  <a:pt x="3398482" y="3318243"/>
                </a:lnTo>
                <a:lnTo>
                  <a:pt x="3398482" y="3306585"/>
                </a:lnTo>
                <a:lnTo>
                  <a:pt x="3386480" y="3306585"/>
                </a:lnTo>
                <a:lnTo>
                  <a:pt x="3386480" y="3294583"/>
                </a:lnTo>
                <a:close/>
                <a:moveTo>
                  <a:pt x="3527755" y="2459965"/>
                </a:moveTo>
                <a:lnTo>
                  <a:pt x="3507867" y="2459965"/>
                </a:lnTo>
                <a:lnTo>
                  <a:pt x="3507867" y="2479510"/>
                </a:lnTo>
                <a:lnTo>
                  <a:pt x="3488322" y="2479510"/>
                </a:lnTo>
                <a:lnTo>
                  <a:pt x="3488322" y="2499398"/>
                </a:lnTo>
                <a:lnTo>
                  <a:pt x="3507867" y="2499398"/>
                </a:lnTo>
                <a:lnTo>
                  <a:pt x="3507867" y="2518943"/>
                </a:lnTo>
                <a:lnTo>
                  <a:pt x="3527755" y="2518943"/>
                </a:lnTo>
                <a:lnTo>
                  <a:pt x="3527755" y="2499398"/>
                </a:lnTo>
                <a:lnTo>
                  <a:pt x="3547301" y="2499398"/>
                </a:lnTo>
                <a:lnTo>
                  <a:pt x="3547301" y="2479510"/>
                </a:lnTo>
                <a:lnTo>
                  <a:pt x="3527755" y="2479510"/>
                </a:lnTo>
                <a:lnTo>
                  <a:pt x="3527755" y="2459965"/>
                </a:lnTo>
                <a:close/>
                <a:moveTo>
                  <a:pt x="3799675" y="2192846"/>
                </a:moveTo>
                <a:lnTo>
                  <a:pt x="3784588" y="2192846"/>
                </a:lnTo>
                <a:lnTo>
                  <a:pt x="3784588" y="2207590"/>
                </a:lnTo>
                <a:lnTo>
                  <a:pt x="3769843" y="2207590"/>
                </a:lnTo>
                <a:lnTo>
                  <a:pt x="3769843" y="2222678"/>
                </a:lnTo>
                <a:lnTo>
                  <a:pt x="3784588" y="2222678"/>
                </a:lnTo>
                <a:lnTo>
                  <a:pt x="3784588" y="2237423"/>
                </a:lnTo>
                <a:lnTo>
                  <a:pt x="3799675" y="2237423"/>
                </a:lnTo>
                <a:lnTo>
                  <a:pt x="3799675" y="2222678"/>
                </a:lnTo>
                <a:lnTo>
                  <a:pt x="3814420" y="2222678"/>
                </a:lnTo>
                <a:lnTo>
                  <a:pt x="3814420" y="2207590"/>
                </a:lnTo>
                <a:lnTo>
                  <a:pt x="3799675" y="2207590"/>
                </a:lnTo>
                <a:lnTo>
                  <a:pt x="3799675" y="2192846"/>
                </a:lnTo>
                <a:close/>
                <a:moveTo>
                  <a:pt x="3798646" y="2469566"/>
                </a:moveTo>
                <a:lnTo>
                  <a:pt x="3785616" y="2469566"/>
                </a:lnTo>
                <a:lnTo>
                  <a:pt x="3785616" y="2482939"/>
                </a:lnTo>
                <a:lnTo>
                  <a:pt x="3772243" y="2482939"/>
                </a:lnTo>
                <a:lnTo>
                  <a:pt x="3772243" y="2495969"/>
                </a:lnTo>
                <a:lnTo>
                  <a:pt x="3785616" y="2495969"/>
                </a:lnTo>
                <a:lnTo>
                  <a:pt x="3785616" y="2509342"/>
                </a:lnTo>
                <a:lnTo>
                  <a:pt x="3798646" y="2509342"/>
                </a:lnTo>
                <a:lnTo>
                  <a:pt x="3798646" y="2495969"/>
                </a:lnTo>
                <a:lnTo>
                  <a:pt x="3812020" y="2495969"/>
                </a:lnTo>
                <a:lnTo>
                  <a:pt x="3812020" y="2482939"/>
                </a:lnTo>
                <a:lnTo>
                  <a:pt x="3798646" y="2482939"/>
                </a:lnTo>
                <a:lnTo>
                  <a:pt x="3798646" y="2469566"/>
                </a:lnTo>
                <a:close/>
                <a:moveTo>
                  <a:pt x="3799675" y="1917840"/>
                </a:moveTo>
                <a:lnTo>
                  <a:pt x="3784588" y="1917840"/>
                </a:lnTo>
                <a:lnTo>
                  <a:pt x="3784588" y="1933270"/>
                </a:lnTo>
                <a:lnTo>
                  <a:pt x="3769157" y="1933270"/>
                </a:lnTo>
                <a:lnTo>
                  <a:pt x="3769157" y="1948358"/>
                </a:lnTo>
                <a:lnTo>
                  <a:pt x="3784588" y="1948358"/>
                </a:lnTo>
                <a:lnTo>
                  <a:pt x="3784588" y="1963788"/>
                </a:lnTo>
                <a:lnTo>
                  <a:pt x="3799675" y="1963788"/>
                </a:lnTo>
                <a:lnTo>
                  <a:pt x="3799675" y="1948358"/>
                </a:lnTo>
                <a:lnTo>
                  <a:pt x="3815105" y="1948358"/>
                </a:lnTo>
                <a:lnTo>
                  <a:pt x="3815105" y="1933270"/>
                </a:lnTo>
                <a:lnTo>
                  <a:pt x="3799675" y="1933270"/>
                </a:lnTo>
                <a:lnTo>
                  <a:pt x="3799675" y="1917840"/>
                </a:lnTo>
                <a:close/>
                <a:moveTo>
                  <a:pt x="3732124" y="2052599"/>
                </a:moveTo>
                <a:lnTo>
                  <a:pt x="3714979" y="2052599"/>
                </a:lnTo>
                <a:lnTo>
                  <a:pt x="3714979" y="2069402"/>
                </a:lnTo>
                <a:lnTo>
                  <a:pt x="3698177" y="2069402"/>
                </a:lnTo>
                <a:lnTo>
                  <a:pt x="3698177" y="2086547"/>
                </a:lnTo>
                <a:lnTo>
                  <a:pt x="3714979" y="2086547"/>
                </a:lnTo>
                <a:lnTo>
                  <a:pt x="3714979" y="2103349"/>
                </a:lnTo>
                <a:lnTo>
                  <a:pt x="3732124" y="2103349"/>
                </a:lnTo>
                <a:lnTo>
                  <a:pt x="3732124" y="2086547"/>
                </a:lnTo>
                <a:lnTo>
                  <a:pt x="3748926" y="2086547"/>
                </a:lnTo>
                <a:lnTo>
                  <a:pt x="3748926" y="2069402"/>
                </a:lnTo>
                <a:lnTo>
                  <a:pt x="3732124" y="2069402"/>
                </a:lnTo>
                <a:lnTo>
                  <a:pt x="3732124" y="2052599"/>
                </a:lnTo>
                <a:close/>
                <a:moveTo>
                  <a:pt x="3593249" y="2880017"/>
                </a:moveTo>
                <a:lnTo>
                  <a:pt x="3579533" y="2880017"/>
                </a:lnTo>
                <a:lnTo>
                  <a:pt x="3579533" y="2894076"/>
                </a:lnTo>
                <a:lnTo>
                  <a:pt x="3565474" y="2894076"/>
                </a:lnTo>
                <a:lnTo>
                  <a:pt x="3565474" y="2907792"/>
                </a:lnTo>
                <a:lnTo>
                  <a:pt x="3579533" y="2907792"/>
                </a:lnTo>
                <a:lnTo>
                  <a:pt x="3579533" y="2921851"/>
                </a:lnTo>
                <a:lnTo>
                  <a:pt x="3593249" y="2921851"/>
                </a:lnTo>
                <a:lnTo>
                  <a:pt x="3593249" y="2907792"/>
                </a:lnTo>
                <a:lnTo>
                  <a:pt x="3607308" y="2907792"/>
                </a:lnTo>
                <a:lnTo>
                  <a:pt x="3607308" y="2894076"/>
                </a:lnTo>
                <a:lnTo>
                  <a:pt x="3593249" y="2894076"/>
                </a:lnTo>
                <a:lnTo>
                  <a:pt x="3593249" y="2880017"/>
                </a:lnTo>
                <a:close/>
                <a:moveTo>
                  <a:pt x="3732124" y="1778279"/>
                </a:moveTo>
                <a:lnTo>
                  <a:pt x="3714979" y="1778279"/>
                </a:lnTo>
                <a:lnTo>
                  <a:pt x="3714979" y="1795082"/>
                </a:lnTo>
                <a:lnTo>
                  <a:pt x="3698177" y="1795082"/>
                </a:lnTo>
                <a:lnTo>
                  <a:pt x="3698177" y="1812227"/>
                </a:lnTo>
                <a:lnTo>
                  <a:pt x="3714979" y="1812227"/>
                </a:lnTo>
                <a:lnTo>
                  <a:pt x="3714979" y="1829029"/>
                </a:lnTo>
                <a:lnTo>
                  <a:pt x="3732124" y="1829029"/>
                </a:lnTo>
                <a:lnTo>
                  <a:pt x="3732124" y="1812227"/>
                </a:lnTo>
                <a:lnTo>
                  <a:pt x="3748926" y="1812227"/>
                </a:lnTo>
                <a:lnTo>
                  <a:pt x="3748926" y="1795082"/>
                </a:lnTo>
                <a:lnTo>
                  <a:pt x="3732124" y="1795082"/>
                </a:lnTo>
                <a:lnTo>
                  <a:pt x="3732124" y="1778279"/>
                </a:lnTo>
                <a:close/>
                <a:moveTo>
                  <a:pt x="3866884" y="2333435"/>
                </a:moveTo>
                <a:lnTo>
                  <a:pt x="3854539" y="2333435"/>
                </a:lnTo>
                <a:lnTo>
                  <a:pt x="3854539" y="2346122"/>
                </a:lnTo>
                <a:lnTo>
                  <a:pt x="3841852" y="2346122"/>
                </a:lnTo>
                <a:lnTo>
                  <a:pt x="3841852" y="2358466"/>
                </a:lnTo>
                <a:lnTo>
                  <a:pt x="3854539" y="2358466"/>
                </a:lnTo>
                <a:lnTo>
                  <a:pt x="3854539" y="2371154"/>
                </a:lnTo>
                <a:lnTo>
                  <a:pt x="3866884" y="2371154"/>
                </a:lnTo>
                <a:lnTo>
                  <a:pt x="3866884" y="2358466"/>
                </a:lnTo>
                <a:lnTo>
                  <a:pt x="3879571" y="2358466"/>
                </a:lnTo>
                <a:lnTo>
                  <a:pt x="3879571" y="2346122"/>
                </a:lnTo>
                <a:lnTo>
                  <a:pt x="3866884" y="2346122"/>
                </a:lnTo>
                <a:lnTo>
                  <a:pt x="3866884" y="2333435"/>
                </a:lnTo>
                <a:close/>
                <a:moveTo>
                  <a:pt x="3947122" y="1934985"/>
                </a:moveTo>
                <a:lnTo>
                  <a:pt x="3935120" y="1934985"/>
                </a:lnTo>
                <a:lnTo>
                  <a:pt x="3935120" y="1922983"/>
                </a:lnTo>
                <a:lnTo>
                  <a:pt x="3923462" y="1922983"/>
                </a:lnTo>
                <a:lnTo>
                  <a:pt x="3923462" y="1934985"/>
                </a:lnTo>
                <a:lnTo>
                  <a:pt x="3911461" y="1934985"/>
                </a:lnTo>
                <a:lnTo>
                  <a:pt x="3911461" y="1946643"/>
                </a:lnTo>
                <a:lnTo>
                  <a:pt x="3923462" y="1946643"/>
                </a:lnTo>
                <a:lnTo>
                  <a:pt x="3923462" y="1958645"/>
                </a:lnTo>
                <a:lnTo>
                  <a:pt x="3935120" y="1958645"/>
                </a:lnTo>
                <a:lnTo>
                  <a:pt x="3935120" y="1946643"/>
                </a:lnTo>
                <a:lnTo>
                  <a:pt x="3947122" y="1946643"/>
                </a:lnTo>
                <a:cubicBezTo>
                  <a:pt x="3947122" y="1944586"/>
                  <a:pt x="3947122" y="1942871"/>
                  <a:pt x="3947122" y="1940814"/>
                </a:cubicBezTo>
                <a:cubicBezTo>
                  <a:pt x="3947122" y="1938757"/>
                  <a:pt x="3947122" y="1937042"/>
                  <a:pt x="3947122" y="1934985"/>
                </a:cubicBezTo>
                <a:close/>
                <a:moveTo>
                  <a:pt x="3867569" y="1783423"/>
                </a:moveTo>
                <a:lnTo>
                  <a:pt x="3853853" y="1783423"/>
                </a:lnTo>
                <a:lnTo>
                  <a:pt x="3853853" y="1796796"/>
                </a:lnTo>
                <a:lnTo>
                  <a:pt x="3840480" y="1796796"/>
                </a:lnTo>
                <a:lnTo>
                  <a:pt x="3840480" y="1810512"/>
                </a:lnTo>
                <a:lnTo>
                  <a:pt x="3853853" y="1810512"/>
                </a:lnTo>
                <a:lnTo>
                  <a:pt x="3853853" y="1823885"/>
                </a:lnTo>
                <a:lnTo>
                  <a:pt x="3867569" y="1823885"/>
                </a:lnTo>
                <a:lnTo>
                  <a:pt x="3867569" y="1810512"/>
                </a:lnTo>
                <a:lnTo>
                  <a:pt x="3880942" y="1810512"/>
                </a:lnTo>
                <a:lnTo>
                  <a:pt x="3880942" y="1796796"/>
                </a:lnTo>
                <a:lnTo>
                  <a:pt x="3867569" y="1796796"/>
                </a:lnTo>
                <a:lnTo>
                  <a:pt x="3867569" y="1783423"/>
                </a:lnTo>
                <a:close/>
                <a:moveTo>
                  <a:pt x="3867569" y="2057743"/>
                </a:moveTo>
                <a:lnTo>
                  <a:pt x="3853853" y="2057743"/>
                </a:lnTo>
                <a:lnTo>
                  <a:pt x="3853853" y="2071116"/>
                </a:lnTo>
                <a:lnTo>
                  <a:pt x="3840480" y="2071116"/>
                </a:lnTo>
                <a:lnTo>
                  <a:pt x="3840480" y="2084832"/>
                </a:lnTo>
                <a:lnTo>
                  <a:pt x="3853853" y="2084832"/>
                </a:lnTo>
                <a:lnTo>
                  <a:pt x="3853853" y="2098205"/>
                </a:lnTo>
                <a:lnTo>
                  <a:pt x="3867569" y="2098205"/>
                </a:lnTo>
                <a:lnTo>
                  <a:pt x="3867569" y="2084832"/>
                </a:lnTo>
                <a:lnTo>
                  <a:pt x="3880942" y="2084832"/>
                </a:lnTo>
                <a:lnTo>
                  <a:pt x="3880942" y="2071116"/>
                </a:lnTo>
                <a:lnTo>
                  <a:pt x="3867569" y="2071116"/>
                </a:lnTo>
                <a:lnTo>
                  <a:pt x="3867569" y="2057743"/>
                </a:lnTo>
                <a:close/>
                <a:moveTo>
                  <a:pt x="3731438" y="2328634"/>
                </a:moveTo>
                <a:lnTo>
                  <a:pt x="3715664" y="2328634"/>
                </a:lnTo>
                <a:lnTo>
                  <a:pt x="3715664" y="2344407"/>
                </a:lnTo>
                <a:lnTo>
                  <a:pt x="3699891" y="2344407"/>
                </a:lnTo>
                <a:lnTo>
                  <a:pt x="3699891" y="2360181"/>
                </a:lnTo>
                <a:lnTo>
                  <a:pt x="3715664" y="2360181"/>
                </a:lnTo>
                <a:lnTo>
                  <a:pt x="3715664" y="2375954"/>
                </a:lnTo>
                <a:lnTo>
                  <a:pt x="3731438" y="2375954"/>
                </a:lnTo>
                <a:lnTo>
                  <a:pt x="3731438" y="2360181"/>
                </a:lnTo>
                <a:lnTo>
                  <a:pt x="3747211" y="2360181"/>
                </a:lnTo>
                <a:lnTo>
                  <a:pt x="3747211" y="2344407"/>
                </a:lnTo>
                <a:lnTo>
                  <a:pt x="3731438" y="2344407"/>
                </a:lnTo>
                <a:lnTo>
                  <a:pt x="3731438" y="2328634"/>
                </a:lnTo>
                <a:close/>
                <a:moveTo>
                  <a:pt x="3596335" y="1773479"/>
                </a:moveTo>
                <a:lnTo>
                  <a:pt x="3576447" y="1773479"/>
                </a:lnTo>
                <a:lnTo>
                  <a:pt x="3576447" y="1793710"/>
                </a:lnTo>
                <a:lnTo>
                  <a:pt x="3556216" y="1793710"/>
                </a:lnTo>
                <a:lnTo>
                  <a:pt x="3556216" y="1813598"/>
                </a:lnTo>
                <a:lnTo>
                  <a:pt x="3576447" y="1813598"/>
                </a:lnTo>
                <a:lnTo>
                  <a:pt x="3576447" y="1833829"/>
                </a:lnTo>
                <a:lnTo>
                  <a:pt x="3596335" y="1833829"/>
                </a:lnTo>
                <a:lnTo>
                  <a:pt x="3596335" y="1813598"/>
                </a:lnTo>
                <a:lnTo>
                  <a:pt x="3616567" y="1813598"/>
                </a:lnTo>
                <a:lnTo>
                  <a:pt x="3616567" y="1793710"/>
                </a:lnTo>
                <a:lnTo>
                  <a:pt x="3596335" y="1793710"/>
                </a:lnTo>
                <a:lnTo>
                  <a:pt x="3596335" y="1773479"/>
                </a:lnTo>
                <a:close/>
                <a:moveTo>
                  <a:pt x="3595993" y="2323833"/>
                </a:moveTo>
                <a:lnTo>
                  <a:pt x="3576790" y="2323833"/>
                </a:lnTo>
                <a:lnTo>
                  <a:pt x="3576790" y="2342693"/>
                </a:lnTo>
                <a:lnTo>
                  <a:pt x="3557930" y="2342693"/>
                </a:lnTo>
                <a:lnTo>
                  <a:pt x="3557930" y="2361895"/>
                </a:lnTo>
                <a:lnTo>
                  <a:pt x="3576790" y="2361895"/>
                </a:lnTo>
                <a:lnTo>
                  <a:pt x="3576790" y="2380755"/>
                </a:lnTo>
                <a:lnTo>
                  <a:pt x="3595993" y="2380755"/>
                </a:lnTo>
                <a:lnTo>
                  <a:pt x="3595993" y="2361895"/>
                </a:lnTo>
                <a:lnTo>
                  <a:pt x="3614852" y="2361895"/>
                </a:lnTo>
                <a:lnTo>
                  <a:pt x="3614852" y="2342693"/>
                </a:lnTo>
                <a:lnTo>
                  <a:pt x="3595993" y="2342693"/>
                </a:lnTo>
                <a:lnTo>
                  <a:pt x="3595993" y="2323833"/>
                </a:lnTo>
                <a:close/>
                <a:moveTo>
                  <a:pt x="3596335" y="2047799"/>
                </a:moveTo>
                <a:lnTo>
                  <a:pt x="3576447" y="2047799"/>
                </a:lnTo>
                <a:lnTo>
                  <a:pt x="3576447" y="2068030"/>
                </a:lnTo>
                <a:lnTo>
                  <a:pt x="3556216" y="2068030"/>
                </a:lnTo>
                <a:lnTo>
                  <a:pt x="3556216" y="2087918"/>
                </a:lnTo>
                <a:lnTo>
                  <a:pt x="3576447" y="2087918"/>
                </a:lnTo>
                <a:lnTo>
                  <a:pt x="3576447" y="2108149"/>
                </a:lnTo>
                <a:lnTo>
                  <a:pt x="3596335" y="2108149"/>
                </a:lnTo>
                <a:lnTo>
                  <a:pt x="3596335" y="2087918"/>
                </a:lnTo>
                <a:lnTo>
                  <a:pt x="3616567" y="2087918"/>
                </a:lnTo>
                <a:lnTo>
                  <a:pt x="3616567" y="2068030"/>
                </a:lnTo>
                <a:lnTo>
                  <a:pt x="3596335" y="2068030"/>
                </a:lnTo>
                <a:lnTo>
                  <a:pt x="3596335" y="2047799"/>
                </a:lnTo>
                <a:close/>
                <a:moveTo>
                  <a:pt x="3730409" y="2606040"/>
                </a:moveTo>
                <a:lnTo>
                  <a:pt x="3716693" y="2606040"/>
                </a:lnTo>
                <a:lnTo>
                  <a:pt x="3716693" y="2619756"/>
                </a:lnTo>
                <a:lnTo>
                  <a:pt x="3702977" y="2619756"/>
                </a:lnTo>
                <a:lnTo>
                  <a:pt x="3702977" y="2633472"/>
                </a:lnTo>
                <a:lnTo>
                  <a:pt x="3716693" y="2633472"/>
                </a:lnTo>
                <a:lnTo>
                  <a:pt x="3716693" y="2647188"/>
                </a:lnTo>
                <a:lnTo>
                  <a:pt x="3730409" y="2647188"/>
                </a:lnTo>
                <a:lnTo>
                  <a:pt x="3730409" y="2633472"/>
                </a:lnTo>
                <a:lnTo>
                  <a:pt x="3744125" y="2633472"/>
                </a:lnTo>
                <a:lnTo>
                  <a:pt x="3744125" y="2619756"/>
                </a:lnTo>
                <a:lnTo>
                  <a:pt x="3730409" y="2619756"/>
                </a:lnTo>
                <a:lnTo>
                  <a:pt x="3730409" y="2606040"/>
                </a:lnTo>
                <a:close/>
                <a:moveTo>
                  <a:pt x="3594964" y="2600897"/>
                </a:moveTo>
                <a:lnTo>
                  <a:pt x="3577819" y="2600897"/>
                </a:lnTo>
                <a:lnTo>
                  <a:pt x="3577819" y="2618042"/>
                </a:lnTo>
                <a:lnTo>
                  <a:pt x="3560674" y="2618042"/>
                </a:lnTo>
                <a:lnTo>
                  <a:pt x="3560674" y="2635187"/>
                </a:lnTo>
                <a:lnTo>
                  <a:pt x="3577819" y="2635187"/>
                </a:lnTo>
                <a:lnTo>
                  <a:pt x="3577819" y="2652332"/>
                </a:lnTo>
                <a:lnTo>
                  <a:pt x="3594964" y="2652332"/>
                </a:lnTo>
                <a:lnTo>
                  <a:pt x="3594964" y="2635187"/>
                </a:lnTo>
                <a:lnTo>
                  <a:pt x="3612109" y="2635187"/>
                </a:lnTo>
                <a:lnTo>
                  <a:pt x="3612109" y="2618042"/>
                </a:lnTo>
                <a:lnTo>
                  <a:pt x="3594964" y="2618042"/>
                </a:lnTo>
                <a:lnTo>
                  <a:pt x="3594964" y="2600897"/>
                </a:lnTo>
                <a:close/>
                <a:moveTo>
                  <a:pt x="3664229" y="1913039"/>
                </a:moveTo>
                <a:lnTo>
                  <a:pt x="3645713" y="1913039"/>
                </a:lnTo>
                <a:lnTo>
                  <a:pt x="3645713" y="1931556"/>
                </a:lnTo>
                <a:lnTo>
                  <a:pt x="3627196" y="1931556"/>
                </a:lnTo>
                <a:lnTo>
                  <a:pt x="3627196" y="1950072"/>
                </a:lnTo>
                <a:lnTo>
                  <a:pt x="3645713" y="1950072"/>
                </a:lnTo>
                <a:lnTo>
                  <a:pt x="3645713" y="1968589"/>
                </a:lnTo>
                <a:lnTo>
                  <a:pt x="3664229" y="1968589"/>
                </a:lnTo>
                <a:lnTo>
                  <a:pt x="3664229" y="1950072"/>
                </a:lnTo>
                <a:lnTo>
                  <a:pt x="3682746" y="1950072"/>
                </a:lnTo>
                <a:lnTo>
                  <a:pt x="3682746" y="1931556"/>
                </a:lnTo>
                <a:lnTo>
                  <a:pt x="3664229" y="1931556"/>
                </a:lnTo>
                <a:lnTo>
                  <a:pt x="3664229" y="1913039"/>
                </a:lnTo>
                <a:close/>
                <a:moveTo>
                  <a:pt x="3663887" y="2188045"/>
                </a:moveTo>
                <a:lnTo>
                  <a:pt x="3646056" y="2188045"/>
                </a:lnTo>
                <a:lnTo>
                  <a:pt x="3646056" y="2206219"/>
                </a:lnTo>
                <a:lnTo>
                  <a:pt x="3627882" y="2206219"/>
                </a:lnTo>
                <a:lnTo>
                  <a:pt x="3627882" y="2224049"/>
                </a:lnTo>
                <a:lnTo>
                  <a:pt x="3646056" y="2224049"/>
                </a:lnTo>
                <a:lnTo>
                  <a:pt x="3646056" y="2242223"/>
                </a:lnTo>
                <a:lnTo>
                  <a:pt x="3663887" y="2242223"/>
                </a:lnTo>
                <a:lnTo>
                  <a:pt x="3663887" y="2224049"/>
                </a:lnTo>
                <a:lnTo>
                  <a:pt x="3682060" y="2224049"/>
                </a:lnTo>
                <a:lnTo>
                  <a:pt x="3682060" y="2206219"/>
                </a:lnTo>
                <a:lnTo>
                  <a:pt x="3663887" y="2206219"/>
                </a:lnTo>
                <a:lnTo>
                  <a:pt x="3663887" y="2188045"/>
                </a:lnTo>
                <a:close/>
                <a:moveTo>
                  <a:pt x="3661829" y="2742857"/>
                </a:moveTo>
                <a:lnTo>
                  <a:pt x="3648113" y="2742857"/>
                </a:lnTo>
                <a:lnTo>
                  <a:pt x="3648113" y="2756916"/>
                </a:lnTo>
                <a:lnTo>
                  <a:pt x="3634054" y="2756916"/>
                </a:lnTo>
                <a:lnTo>
                  <a:pt x="3634054" y="2770632"/>
                </a:lnTo>
                <a:lnTo>
                  <a:pt x="3648113" y="2770632"/>
                </a:lnTo>
                <a:lnTo>
                  <a:pt x="3648113" y="2784691"/>
                </a:lnTo>
                <a:lnTo>
                  <a:pt x="3661829" y="2784691"/>
                </a:lnTo>
                <a:lnTo>
                  <a:pt x="3661829" y="2770632"/>
                </a:lnTo>
                <a:lnTo>
                  <a:pt x="3675888" y="2770632"/>
                </a:lnTo>
                <a:lnTo>
                  <a:pt x="3675888" y="2756916"/>
                </a:lnTo>
                <a:lnTo>
                  <a:pt x="3661829" y="2756916"/>
                </a:lnTo>
                <a:lnTo>
                  <a:pt x="3661829" y="2742857"/>
                </a:lnTo>
                <a:close/>
                <a:moveTo>
                  <a:pt x="3663201" y="2464422"/>
                </a:moveTo>
                <a:lnTo>
                  <a:pt x="3646742" y="2464422"/>
                </a:lnTo>
                <a:lnTo>
                  <a:pt x="3646742" y="2481224"/>
                </a:lnTo>
                <a:lnTo>
                  <a:pt x="3629939" y="2481224"/>
                </a:lnTo>
                <a:lnTo>
                  <a:pt x="3629939" y="2497684"/>
                </a:lnTo>
                <a:lnTo>
                  <a:pt x="3646742" y="2497684"/>
                </a:lnTo>
                <a:lnTo>
                  <a:pt x="3646742" y="2514486"/>
                </a:lnTo>
                <a:lnTo>
                  <a:pt x="3663201" y="2514486"/>
                </a:lnTo>
                <a:lnTo>
                  <a:pt x="3663201" y="2497684"/>
                </a:lnTo>
                <a:lnTo>
                  <a:pt x="3680003" y="2497684"/>
                </a:lnTo>
                <a:lnTo>
                  <a:pt x="3680003" y="2481224"/>
                </a:lnTo>
                <a:lnTo>
                  <a:pt x="3663201" y="2481224"/>
                </a:lnTo>
                <a:lnTo>
                  <a:pt x="3663201" y="2464422"/>
                </a:lnTo>
                <a:close/>
                <a:moveTo>
                  <a:pt x="3528784" y="1907896"/>
                </a:moveTo>
                <a:lnTo>
                  <a:pt x="3506839" y="1907896"/>
                </a:lnTo>
                <a:lnTo>
                  <a:pt x="3506839" y="1929841"/>
                </a:lnTo>
                <a:lnTo>
                  <a:pt x="3484893" y="1929841"/>
                </a:lnTo>
                <a:lnTo>
                  <a:pt x="3484893" y="1951787"/>
                </a:lnTo>
                <a:lnTo>
                  <a:pt x="3506839" y="1951787"/>
                </a:lnTo>
                <a:lnTo>
                  <a:pt x="3506839" y="1973732"/>
                </a:lnTo>
                <a:lnTo>
                  <a:pt x="3528784" y="1973732"/>
                </a:lnTo>
                <a:lnTo>
                  <a:pt x="3528784" y="1951787"/>
                </a:lnTo>
                <a:lnTo>
                  <a:pt x="3550730" y="1951787"/>
                </a:lnTo>
                <a:lnTo>
                  <a:pt x="3550730" y="1929841"/>
                </a:lnTo>
                <a:lnTo>
                  <a:pt x="3528784" y="1929841"/>
                </a:lnTo>
                <a:lnTo>
                  <a:pt x="3528784" y="1907896"/>
                </a:lnTo>
                <a:close/>
                <a:moveTo>
                  <a:pt x="2362924" y="3416313"/>
                </a:moveTo>
                <a:lnTo>
                  <a:pt x="2340979" y="3416313"/>
                </a:lnTo>
                <a:lnTo>
                  <a:pt x="2340979" y="3438601"/>
                </a:lnTo>
                <a:lnTo>
                  <a:pt x="2318690" y="3438601"/>
                </a:lnTo>
                <a:lnTo>
                  <a:pt x="2318690" y="3460547"/>
                </a:lnTo>
                <a:lnTo>
                  <a:pt x="2340979" y="3460547"/>
                </a:lnTo>
                <a:lnTo>
                  <a:pt x="2340979" y="3482835"/>
                </a:lnTo>
                <a:lnTo>
                  <a:pt x="2362924" y="3482835"/>
                </a:lnTo>
                <a:lnTo>
                  <a:pt x="2362924" y="3460547"/>
                </a:lnTo>
                <a:lnTo>
                  <a:pt x="2385212" y="3460547"/>
                </a:lnTo>
                <a:lnTo>
                  <a:pt x="2385212" y="3438601"/>
                </a:lnTo>
                <a:lnTo>
                  <a:pt x="2362924" y="3438601"/>
                </a:lnTo>
                <a:lnTo>
                  <a:pt x="2362924" y="3416313"/>
                </a:lnTo>
                <a:close/>
                <a:moveTo>
                  <a:pt x="2426704" y="3842880"/>
                </a:moveTo>
                <a:lnTo>
                  <a:pt x="2414359" y="3842880"/>
                </a:lnTo>
                <a:lnTo>
                  <a:pt x="2414359" y="3854882"/>
                </a:lnTo>
                <a:lnTo>
                  <a:pt x="2402357" y="3854882"/>
                </a:lnTo>
                <a:lnTo>
                  <a:pt x="2402357" y="3867226"/>
                </a:lnTo>
                <a:lnTo>
                  <a:pt x="2414359" y="3867226"/>
                </a:lnTo>
                <a:lnTo>
                  <a:pt x="2414359" y="3879228"/>
                </a:lnTo>
                <a:lnTo>
                  <a:pt x="2426704" y="3879228"/>
                </a:lnTo>
                <a:lnTo>
                  <a:pt x="2426704" y="3867226"/>
                </a:lnTo>
                <a:lnTo>
                  <a:pt x="2438705" y="3867226"/>
                </a:lnTo>
                <a:lnTo>
                  <a:pt x="2438705" y="3854882"/>
                </a:lnTo>
                <a:lnTo>
                  <a:pt x="2426704" y="3854882"/>
                </a:lnTo>
                <a:lnTo>
                  <a:pt x="2426704" y="3842880"/>
                </a:lnTo>
                <a:close/>
                <a:moveTo>
                  <a:pt x="2289886" y="3841852"/>
                </a:moveTo>
                <a:lnTo>
                  <a:pt x="2276856" y="3841852"/>
                </a:lnTo>
                <a:lnTo>
                  <a:pt x="2276856" y="3854539"/>
                </a:lnTo>
                <a:lnTo>
                  <a:pt x="2264169" y="3854539"/>
                </a:lnTo>
                <a:lnTo>
                  <a:pt x="2264169" y="3867569"/>
                </a:lnTo>
                <a:lnTo>
                  <a:pt x="2276856" y="3867569"/>
                </a:lnTo>
                <a:lnTo>
                  <a:pt x="2276856" y="3880256"/>
                </a:lnTo>
                <a:lnTo>
                  <a:pt x="2289886" y="3880256"/>
                </a:lnTo>
                <a:lnTo>
                  <a:pt x="2289886" y="3867569"/>
                </a:lnTo>
                <a:lnTo>
                  <a:pt x="2302574" y="3867569"/>
                </a:lnTo>
                <a:lnTo>
                  <a:pt x="2302574" y="3854539"/>
                </a:lnTo>
                <a:lnTo>
                  <a:pt x="2289886" y="3854539"/>
                </a:lnTo>
                <a:lnTo>
                  <a:pt x="2289886" y="3841852"/>
                </a:lnTo>
                <a:close/>
                <a:moveTo>
                  <a:pt x="3185884" y="2867673"/>
                </a:moveTo>
                <a:lnTo>
                  <a:pt x="3163939" y="2867673"/>
                </a:lnTo>
                <a:lnTo>
                  <a:pt x="3163939" y="2889961"/>
                </a:lnTo>
                <a:lnTo>
                  <a:pt x="3141650" y="2889961"/>
                </a:lnTo>
                <a:lnTo>
                  <a:pt x="3141650" y="2911907"/>
                </a:lnTo>
                <a:lnTo>
                  <a:pt x="3163939" y="2911907"/>
                </a:lnTo>
                <a:lnTo>
                  <a:pt x="3163939" y="2934195"/>
                </a:lnTo>
                <a:lnTo>
                  <a:pt x="3185884" y="2934195"/>
                </a:lnTo>
                <a:lnTo>
                  <a:pt x="3185884" y="2911907"/>
                </a:lnTo>
                <a:lnTo>
                  <a:pt x="3208172" y="2911907"/>
                </a:lnTo>
                <a:lnTo>
                  <a:pt x="3208172" y="2889961"/>
                </a:lnTo>
                <a:lnTo>
                  <a:pt x="3185884" y="2889961"/>
                </a:lnTo>
                <a:lnTo>
                  <a:pt x="3185884" y="2867673"/>
                </a:lnTo>
                <a:close/>
                <a:moveTo>
                  <a:pt x="2359838" y="3700234"/>
                </a:moveTo>
                <a:lnTo>
                  <a:pt x="2344064" y="3700234"/>
                </a:lnTo>
                <a:lnTo>
                  <a:pt x="2344064" y="3716007"/>
                </a:lnTo>
                <a:lnTo>
                  <a:pt x="2328291" y="3716007"/>
                </a:lnTo>
                <a:lnTo>
                  <a:pt x="2328291" y="3731781"/>
                </a:lnTo>
                <a:lnTo>
                  <a:pt x="2344064" y="3731781"/>
                </a:lnTo>
                <a:lnTo>
                  <a:pt x="2344064" y="3747554"/>
                </a:lnTo>
                <a:lnTo>
                  <a:pt x="2359838" y="3747554"/>
                </a:lnTo>
                <a:lnTo>
                  <a:pt x="2359838" y="3731781"/>
                </a:lnTo>
                <a:lnTo>
                  <a:pt x="2375611" y="3731781"/>
                </a:lnTo>
                <a:lnTo>
                  <a:pt x="2375611" y="3716007"/>
                </a:lnTo>
                <a:lnTo>
                  <a:pt x="2359838" y="3716007"/>
                </a:lnTo>
                <a:lnTo>
                  <a:pt x="2359838" y="3700234"/>
                </a:lnTo>
                <a:close/>
                <a:moveTo>
                  <a:pt x="2292973" y="3557588"/>
                </a:moveTo>
                <a:lnTo>
                  <a:pt x="2273770" y="3557588"/>
                </a:lnTo>
                <a:lnTo>
                  <a:pt x="2273770" y="3577133"/>
                </a:lnTo>
                <a:lnTo>
                  <a:pt x="2254225" y="3577133"/>
                </a:lnTo>
                <a:lnTo>
                  <a:pt x="2254225" y="3596335"/>
                </a:lnTo>
                <a:lnTo>
                  <a:pt x="2273770" y="3596335"/>
                </a:lnTo>
                <a:lnTo>
                  <a:pt x="2273770" y="3615881"/>
                </a:lnTo>
                <a:lnTo>
                  <a:pt x="2292973" y="3615881"/>
                </a:lnTo>
                <a:lnTo>
                  <a:pt x="2292973" y="3596335"/>
                </a:lnTo>
                <a:lnTo>
                  <a:pt x="2312518" y="3596335"/>
                </a:lnTo>
                <a:lnTo>
                  <a:pt x="2312518" y="3577133"/>
                </a:lnTo>
                <a:lnTo>
                  <a:pt x="2292973" y="3577133"/>
                </a:lnTo>
                <a:lnTo>
                  <a:pt x="2292973" y="3557588"/>
                </a:lnTo>
                <a:close/>
                <a:moveTo>
                  <a:pt x="2566607" y="3560331"/>
                </a:moveTo>
                <a:lnTo>
                  <a:pt x="2548776" y="3560331"/>
                </a:lnTo>
                <a:lnTo>
                  <a:pt x="2548776" y="3577819"/>
                </a:lnTo>
                <a:lnTo>
                  <a:pt x="2531288" y="3577819"/>
                </a:lnTo>
                <a:lnTo>
                  <a:pt x="2531288" y="3595649"/>
                </a:lnTo>
                <a:lnTo>
                  <a:pt x="2548776" y="3595649"/>
                </a:lnTo>
                <a:lnTo>
                  <a:pt x="2548776" y="3613137"/>
                </a:lnTo>
                <a:lnTo>
                  <a:pt x="2566607" y="3613137"/>
                </a:lnTo>
                <a:lnTo>
                  <a:pt x="2566607" y="3595649"/>
                </a:lnTo>
                <a:lnTo>
                  <a:pt x="2584094" y="3595649"/>
                </a:lnTo>
                <a:lnTo>
                  <a:pt x="2584094" y="3577819"/>
                </a:lnTo>
                <a:lnTo>
                  <a:pt x="2566607" y="3577819"/>
                </a:lnTo>
                <a:lnTo>
                  <a:pt x="2566607" y="3560331"/>
                </a:lnTo>
                <a:close/>
                <a:moveTo>
                  <a:pt x="2569350" y="3277438"/>
                </a:moveTo>
                <a:lnTo>
                  <a:pt x="2546033" y="3277438"/>
                </a:lnTo>
                <a:lnTo>
                  <a:pt x="2546033" y="3300755"/>
                </a:lnTo>
                <a:lnTo>
                  <a:pt x="2522716" y="3300755"/>
                </a:lnTo>
                <a:lnTo>
                  <a:pt x="2522716" y="3324073"/>
                </a:lnTo>
                <a:lnTo>
                  <a:pt x="2546033" y="3324073"/>
                </a:lnTo>
                <a:lnTo>
                  <a:pt x="2546033" y="3347390"/>
                </a:lnTo>
                <a:lnTo>
                  <a:pt x="2569350" y="3347390"/>
                </a:lnTo>
                <a:lnTo>
                  <a:pt x="2569350" y="3324073"/>
                </a:lnTo>
                <a:lnTo>
                  <a:pt x="2592667" y="3324073"/>
                </a:lnTo>
                <a:lnTo>
                  <a:pt x="2592667" y="3300755"/>
                </a:lnTo>
                <a:lnTo>
                  <a:pt x="2569350" y="3300755"/>
                </a:lnTo>
                <a:lnTo>
                  <a:pt x="2569350" y="3277438"/>
                </a:lnTo>
                <a:close/>
                <a:moveTo>
                  <a:pt x="2496655" y="3701263"/>
                </a:moveTo>
                <a:lnTo>
                  <a:pt x="2481568" y="3701263"/>
                </a:lnTo>
                <a:lnTo>
                  <a:pt x="2481568" y="3716350"/>
                </a:lnTo>
                <a:lnTo>
                  <a:pt x="2466480" y="3716350"/>
                </a:lnTo>
                <a:lnTo>
                  <a:pt x="2466480" y="3731438"/>
                </a:lnTo>
                <a:lnTo>
                  <a:pt x="2481568" y="3731438"/>
                </a:lnTo>
                <a:lnTo>
                  <a:pt x="2481568" y="3746525"/>
                </a:lnTo>
                <a:lnTo>
                  <a:pt x="2496655" y="3746525"/>
                </a:lnTo>
                <a:lnTo>
                  <a:pt x="2496655" y="3731438"/>
                </a:lnTo>
                <a:lnTo>
                  <a:pt x="2511743" y="3731438"/>
                </a:lnTo>
                <a:lnTo>
                  <a:pt x="2511743" y="3716350"/>
                </a:lnTo>
                <a:lnTo>
                  <a:pt x="2496655" y="3716350"/>
                </a:lnTo>
                <a:lnTo>
                  <a:pt x="2496655" y="3701263"/>
                </a:lnTo>
                <a:close/>
                <a:moveTo>
                  <a:pt x="2499741" y="3417684"/>
                </a:moveTo>
                <a:lnTo>
                  <a:pt x="2478481" y="3417684"/>
                </a:lnTo>
                <a:lnTo>
                  <a:pt x="2478481" y="3438944"/>
                </a:lnTo>
                <a:lnTo>
                  <a:pt x="2457221" y="3438944"/>
                </a:lnTo>
                <a:lnTo>
                  <a:pt x="2457221" y="3460204"/>
                </a:lnTo>
                <a:lnTo>
                  <a:pt x="2478481" y="3460204"/>
                </a:lnTo>
                <a:lnTo>
                  <a:pt x="2478481" y="3481464"/>
                </a:lnTo>
                <a:lnTo>
                  <a:pt x="2499741" y="3481464"/>
                </a:lnTo>
                <a:lnTo>
                  <a:pt x="2499741" y="3460204"/>
                </a:lnTo>
                <a:lnTo>
                  <a:pt x="2521001" y="3460204"/>
                </a:lnTo>
                <a:lnTo>
                  <a:pt x="2521001" y="3438944"/>
                </a:lnTo>
                <a:lnTo>
                  <a:pt x="2499741" y="3438944"/>
                </a:lnTo>
                <a:lnTo>
                  <a:pt x="2499741" y="3417684"/>
                </a:lnTo>
                <a:close/>
                <a:moveTo>
                  <a:pt x="1952130" y="3414598"/>
                </a:moveTo>
                <a:lnTo>
                  <a:pt x="1928812" y="3414598"/>
                </a:lnTo>
                <a:lnTo>
                  <a:pt x="1928812" y="3437915"/>
                </a:lnTo>
                <a:lnTo>
                  <a:pt x="1905495" y="3437915"/>
                </a:lnTo>
                <a:lnTo>
                  <a:pt x="1905495" y="3461233"/>
                </a:lnTo>
                <a:lnTo>
                  <a:pt x="1928812" y="3461233"/>
                </a:lnTo>
                <a:lnTo>
                  <a:pt x="1928812" y="3484550"/>
                </a:lnTo>
                <a:lnTo>
                  <a:pt x="1952130" y="3484550"/>
                </a:lnTo>
                <a:lnTo>
                  <a:pt x="1952130" y="3461233"/>
                </a:lnTo>
                <a:lnTo>
                  <a:pt x="1975447" y="3461233"/>
                </a:lnTo>
                <a:lnTo>
                  <a:pt x="1975447" y="3437915"/>
                </a:lnTo>
                <a:lnTo>
                  <a:pt x="1952130" y="3437915"/>
                </a:lnTo>
                <a:lnTo>
                  <a:pt x="1952130" y="3414598"/>
                </a:lnTo>
                <a:close/>
                <a:moveTo>
                  <a:pt x="2019338" y="3556216"/>
                </a:moveTo>
                <a:lnTo>
                  <a:pt x="1998764" y="3556216"/>
                </a:lnTo>
                <a:lnTo>
                  <a:pt x="1998764" y="3576447"/>
                </a:lnTo>
                <a:lnTo>
                  <a:pt x="1978533" y="3576447"/>
                </a:lnTo>
                <a:lnTo>
                  <a:pt x="1978533" y="3597021"/>
                </a:lnTo>
                <a:lnTo>
                  <a:pt x="1998764" y="3597021"/>
                </a:lnTo>
                <a:lnTo>
                  <a:pt x="1998764" y="3617252"/>
                </a:lnTo>
                <a:lnTo>
                  <a:pt x="2019338" y="3617252"/>
                </a:lnTo>
                <a:lnTo>
                  <a:pt x="2019338" y="3597021"/>
                </a:lnTo>
                <a:lnTo>
                  <a:pt x="2039569" y="3597021"/>
                </a:lnTo>
                <a:lnTo>
                  <a:pt x="2039569" y="3576447"/>
                </a:lnTo>
                <a:lnTo>
                  <a:pt x="2019338" y="3576447"/>
                </a:lnTo>
                <a:lnTo>
                  <a:pt x="2019338" y="3556216"/>
                </a:lnTo>
                <a:close/>
                <a:moveTo>
                  <a:pt x="2015909" y="3840823"/>
                </a:moveTo>
                <a:lnTo>
                  <a:pt x="2002193" y="3840823"/>
                </a:lnTo>
                <a:lnTo>
                  <a:pt x="2002193" y="3854196"/>
                </a:lnTo>
                <a:lnTo>
                  <a:pt x="1988820" y="3854196"/>
                </a:lnTo>
                <a:lnTo>
                  <a:pt x="1988820" y="3867912"/>
                </a:lnTo>
                <a:lnTo>
                  <a:pt x="2002193" y="3867912"/>
                </a:lnTo>
                <a:lnTo>
                  <a:pt x="2002193" y="3881285"/>
                </a:lnTo>
                <a:lnTo>
                  <a:pt x="2015909" y="3881285"/>
                </a:lnTo>
                <a:lnTo>
                  <a:pt x="2015909" y="3867912"/>
                </a:lnTo>
                <a:lnTo>
                  <a:pt x="2029282" y="3867912"/>
                </a:lnTo>
                <a:lnTo>
                  <a:pt x="2029282" y="3854196"/>
                </a:lnTo>
                <a:lnTo>
                  <a:pt x="2015909" y="3854196"/>
                </a:lnTo>
                <a:lnTo>
                  <a:pt x="2015909" y="3840823"/>
                </a:lnTo>
                <a:close/>
                <a:moveTo>
                  <a:pt x="2086204" y="3698519"/>
                </a:moveTo>
                <a:lnTo>
                  <a:pt x="2069059" y="3698519"/>
                </a:lnTo>
                <a:lnTo>
                  <a:pt x="2069059" y="3715322"/>
                </a:lnTo>
                <a:lnTo>
                  <a:pt x="2052256" y="3715322"/>
                </a:lnTo>
                <a:lnTo>
                  <a:pt x="2052256" y="3732467"/>
                </a:lnTo>
                <a:lnTo>
                  <a:pt x="2069059" y="3732467"/>
                </a:lnTo>
                <a:lnTo>
                  <a:pt x="2069059" y="3749269"/>
                </a:lnTo>
                <a:lnTo>
                  <a:pt x="2086204" y="3749269"/>
                </a:lnTo>
                <a:lnTo>
                  <a:pt x="2086204" y="3732467"/>
                </a:lnTo>
                <a:lnTo>
                  <a:pt x="2103006" y="3732467"/>
                </a:lnTo>
                <a:lnTo>
                  <a:pt x="2103006" y="3715322"/>
                </a:lnTo>
                <a:lnTo>
                  <a:pt x="2086204" y="3715322"/>
                </a:lnTo>
                <a:lnTo>
                  <a:pt x="2086204" y="3698519"/>
                </a:lnTo>
                <a:close/>
                <a:moveTo>
                  <a:pt x="2633129" y="3703320"/>
                </a:moveTo>
                <a:lnTo>
                  <a:pt x="2619413" y="3703320"/>
                </a:lnTo>
                <a:lnTo>
                  <a:pt x="2619413" y="3717036"/>
                </a:lnTo>
                <a:lnTo>
                  <a:pt x="2605697" y="3717036"/>
                </a:lnTo>
                <a:lnTo>
                  <a:pt x="2605697" y="3730752"/>
                </a:lnTo>
                <a:lnTo>
                  <a:pt x="2619413" y="3730752"/>
                </a:lnTo>
                <a:lnTo>
                  <a:pt x="2619413" y="3744468"/>
                </a:lnTo>
                <a:lnTo>
                  <a:pt x="2633129" y="3744468"/>
                </a:lnTo>
                <a:lnTo>
                  <a:pt x="2633129" y="3730752"/>
                </a:lnTo>
                <a:lnTo>
                  <a:pt x="2646845" y="3730752"/>
                </a:lnTo>
                <a:lnTo>
                  <a:pt x="2646845" y="3717036"/>
                </a:lnTo>
                <a:lnTo>
                  <a:pt x="2633129" y="3717036"/>
                </a:lnTo>
                <a:lnTo>
                  <a:pt x="2633129" y="3703320"/>
                </a:lnTo>
                <a:close/>
                <a:moveTo>
                  <a:pt x="2156155" y="3556559"/>
                </a:moveTo>
                <a:lnTo>
                  <a:pt x="2136267" y="3556559"/>
                </a:lnTo>
                <a:lnTo>
                  <a:pt x="2136267" y="3576790"/>
                </a:lnTo>
                <a:lnTo>
                  <a:pt x="2116036" y="3576790"/>
                </a:lnTo>
                <a:lnTo>
                  <a:pt x="2116036" y="3596678"/>
                </a:lnTo>
                <a:lnTo>
                  <a:pt x="2136267" y="3596678"/>
                </a:lnTo>
                <a:lnTo>
                  <a:pt x="2136267" y="3616909"/>
                </a:lnTo>
                <a:lnTo>
                  <a:pt x="2156155" y="3616909"/>
                </a:lnTo>
                <a:lnTo>
                  <a:pt x="2156155" y="3596678"/>
                </a:lnTo>
                <a:lnTo>
                  <a:pt x="2176387" y="3596678"/>
                </a:lnTo>
                <a:lnTo>
                  <a:pt x="2176387" y="3576790"/>
                </a:lnTo>
                <a:lnTo>
                  <a:pt x="2156155" y="3576790"/>
                </a:lnTo>
                <a:lnTo>
                  <a:pt x="2156155" y="3556559"/>
                </a:lnTo>
                <a:close/>
                <a:moveTo>
                  <a:pt x="2223021" y="3699205"/>
                </a:moveTo>
                <a:lnTo>
                  <a:pt x="2206562" y="3699205"/>
                </a:lnTo>
                <a:lnTo>
                  <a:pt x="2206562" y="3715664"/>
                </a:lnTo>
                <a:lnTo>
                  <a:pt x="2190103" y="3715664"/>
                </a:lnTo>
                <a:lnTo>
                  <a:pt x="2190103" y="3732124"/>
                </a:lnTo>
                <a:lnTo>
                  <a:pt x="2206562" y="3732124"/>
                </a:lnTo>
                <a:lnTo>
                  <a:pt x="2206562" y="3748583"/>
                </a:lnTo>
                <a:lnTo>
                  <a:pt x="2223021" y="3748583"/>
                </a:lnTo>
                <a:lnTo>
                  <a:pt x="2223021" y="3732124"/>
                </a:lnTo>
                <a:lnTo>
                  <a:pt x="2239480" y="3732124"/>
                </a:lnTo>
                <a:lnTo>
                  <a:pt x="2239480" y="3715664"/>
                </a:lnTo>
                <a:lnTo>
                  <a:pt x="2223021" y="3715664"/>
                </a:lnTo>
                <a:lnTo>
                  <a:pt x="2223021" y="3699205"/>
                </a:lnTo>
                <a:close/>
                <a:moveTo>
                  <a:pt x="2089290" y="3414598"/>
                </a:moveTo>
                <a:lnTo>
                  <a:pt x="2065972" y="3414598"/>
                </a:lnTo>
                <a:lnTo>
                  <a:pt x="2065972" y="3437915"/>
                </a:lnTo>
                <a:lnTo>
                  <a:pt x="2042656" y="3437915"/>
                </a:lnTo>
                <a:lnTo>
                  <a:pt x="2042656" y="3461233"/>
                </a:lnTo>
                <a:lnTo>
                  <a:pt x="2065972" y="3461233"/>
                </a:lnTo>
                <a:lnTo>
                  <a:pt x="2065972" y="3484550"/>
                </a:lnTo>
                <a:lnTo>
                  <a:pt x="2089290" y="3484550"/>
                </a:lnTo>
                <a:lnTo>
                  <a:pt x="2089290" y="3461233"/>
                </a:lnTo>
                <a:lnTo>
                  <a:pt x="2112607" y="3461233"/>
                </a:lnTo>
                <a:lnTo>
                  <a:pt x="2112607" y="3437915"/>
                </a:lnTo>
                <a:lnTo>
                  <a:pt x="2089290" y="3437915"/>
                </a:lnTo>
                <a:lnTo>
                  <a:pt x="2089290" y="3414598"/>
                </a:lnTo>
                <a:close/>
                <a:moveTo>
                  <a:pt x="2226107" y="3415627"/>
                </a:moveTo>
                <a:lnTo>
                  <a:pt x="2203475" y="3415627"/>
                </a:lnTo>
                <a:lnTo>
                  <a:pt x="2203475" y="3438258"/>
                </a:lnTo>
                <a:lnTo>
                  <a:pt x="2180844" y="3438258"/>
                </a:lnTo>
                <a:lnTo>
                  <a:pt x="2180844" y="3460890"/>
                </a:lnTo>
                <a:lnTo>
                  <a:pt x="2203475" y="3460890"/>
                </a:lnTo>
                <a:lnTo>
                  <a:pt x="2203475" y="3483521"/>
                </a:lnTo>
                <a:lnTo>
                  <a:pt x="2226107" y="3483521"/>
                </a:lnTo>
                <a:lnTo>
                  <a:pt x="2226107" y="3460890"/>
                </a:lnTo>
                <a:lnTo>
                  <a:pt x="2248738" y="3460890"/>
                </a:lnTo>
                <a:lnTo>
                  <a:pt x="2248738" y="3438258"/>
                </a:lnTo>
                <a:lnTo>
                  <a:pt x="2226107" y="3438258"/>
                </a:lnTo>
                <a:lnTo>
                  <a:pt x="2226107" y="3415627"/>
                </a:lnTo>
                <a:close/>
                <a:moveTo>
                  <a:pt x="2153069" y="3840823"/>
                </a:moveTo>
                <a:lnTo>
                  <a:pt x="2139353" y="3840823"/>
                </a:lnTo>
                <a:lnTo>
                  <a:pt x="2139353" y="3854196"/>
                </a:lnTo>
                <a:lnTo>
                  <a:pt x="2125980" y="3854196"/>
                </a:lnTo>
                <a:lnTo>
                  <a:pt x="2125980" y="3867912"/>
                </a:lnTo>
                <a:lnTo>
                  <a:pt x="2139353" y="3867912"/>
                </a:lnTo>
                <a:lnTo>
                  <a:pt x="2139353" y="3881285"/>
                </a:lnTo>
                <a:lnTo>
                  <a:pt x="2153069" y="3881285"/>
                </a:lnTo>
                <a:lnTo>
                  <a:pt x="2153069" y="3867912"/>
                </a:lnTo>
                <a:lnTo>
                  <a:pt x="2166442" y="3867912"/>
                </a:lnTo>
                <a:lnTo>
                  <a:pt x="2166442" y="3854196"/>
                </a:lnTo>
                <a:lnTo>
                  <a:pt x="2153069" y="3854196"/>
                </a:lnTo>
                <a:lnTo>
                  <a:pt x="2153069" y="3840823"/>
                </a:lnTo>
                <a:close/>
                <a:moveTo>
                  <a:pt x="2429789" y="3558616"/>
                </a:moveTo>
                <a:lnTo>
                  <a:pt x="2411273" y="3558616"/>
                </a:lnTo>
                <a:lnTo>
                  <a:pt x="2411273" y="3577476"/>
                </a:lnTo>
                <a:lnTo>
                  <a:pt x="2392414" y="3577476"/>
                </a:lnTo>
                <a:lnTo>
                  <a:pt x="2392414" y="3595992"/>
                </a:lnTo>
                <a:lnTo>
                  <a:pt x="2411273" y="3595992"/>
                </a:lnTo>
                <a:lnTo>
                  <a:pt x="2411273" y="3614852"/>
                </a:lnTo>
                <a:lnTo>
                  <a:pt x="2429789" y="3614852"/>
                </a:lnTo>
                <a:lnTo>
                  <a:pt x="2429789" y="3595992"/>
                </a:lnTo>
                <a:lnTo>
                  <a:pt x="2448649" y="3595992"/>
                </a:lnTo>
                <a:lnTo>
                  <a:pt x="2448649" y="3577476"/>
                </a:lnTo>
                <a:lnTo>
                  <a:pt x="2429789" y="3577476"/>
                </a:lnTo>
                <a:lnTo>
                  <a:pt x="2429789" y="3558616"/>
                </a:lnTo>
                <a:close/>
                <a:moveTo>
                  <a:pt x="3048038" y="3144736"/>
                </a:moveTo>
                <a:lnTo>
                  <a:pt x="3027464" y="3144736"/>
                </a:lnTo>
                <a:lnTo>
                  <a:pt x="3027464" y="3164967"/>
                </a:lnTo>
                <a:lnTo>
                  <a:pt x="3007233" y="3164967"/>
                </a:lnTo>
                <a:lnTo>
                  <a:pt x="3007233" y="3185541"/>
                </a:lnTo>
                <a:lnTo>
                  <a:pt x="3027464" y="3185541"/>
                </a:lnTo>
                <a:lnTo>
                  <a:pt x="3027464" y="3205772"/>
                </a:lnTo>
                <a:lnTo>
                  <a:pt x="3048038" y="3205772"/>
                </a:lnTo>
                <a:lnTo>
                  <a:pt x="3048038" y="3185541"/>
                </a:lnTo>
                <a:lnTo>
                  <a:pt x="3068269" y="3185541"/>
                </a:lnTo>
                <a:lnTo>
                  <a:pt x="3068269" y="3164967"/>
                </a:lnTo>
                <a:lnTo>
                  <a:pt x="3048038" y="3164967"/>
                </a:lnTo>
                <a:lnTo>
                  <a:pt x="3048038" y="3144736"/>
                </a:lnTo>
                <a:close/>
                <a:moveTo>
                  <a:pt x="2980830" y="3003118"/>
                </a:moveTo>
                <a:lnTo>
                  <a:pt x="2957513" y="3003118"/>
                </a:lnTo>
                <a:lnTo>
                  <a:pt x="2957513" y="3026435"/>
                </a:lnTo>
                <a:lnTo>
                  <a:pt x="2934196" y="3026435"/>
                </a:lnTo>
                <a:lnTo>
                  <a:pt x="2934196" y="3049753"/>
                </a:lnTo>
                <a:lnTo>
                  <a:pt x="2957513" y="3049753"/>
                </a:lnTo>
                <a:lnTo>
                  <a:pt x="2957513" y="3073070"/>
                </a:lnTo>
                <a:lnTo>
                  <a:pt x="2980830" y="3073070"/>
                </a:lnTo>
                <a:lnTo>
                  <a:pt x="2980830" y="3049753"/>
                </a:lnTo>
                <a:lnTo>
                  <a:pt x="3004147" y="3049753"/>
                </a:lnTo>
                <a:lnTo>
                  <a:pt x="3004147" y="3026435"/>
                </a:lnTo>
                <a:lnTo>
                  <a:pt x="2980830" y="3026435"/>
                </a:lnTo>
                <a:lnTo>
                  <a:pt x="2980830" y="3003118"/>
                </a:lnTo>
                <a:close/>
                <a:moveTo>
                  <a:pt x="3045295" y="3426943"/>
                </a:moveTo>
                <a:lnTo>
                  <a:pt x="3030208" y="3426943"/>
                </a:lnTo>
                <a:lnTo>
                  <a:pt x="3030208" y="3442030"/>
                </a:lnTo>
                <a:lnTo>
                  <a:pt x="3015120" y="3442030"/>
                </a:lnTo>
                <a:lnTo>
                  <a:pt x="3015120" y="3457118"/>
                </a:lnTo>
                <a:lnTo>
                  <a:pt x="3030208" y="3457118"/>
                </a:lnTo>
                <a:lnTo>
                  <a:pt x="3030208" y="3472205"/>
                </a:lnTo>
                <a:lnTo>
                  <a:pt x="3045295" y="3472205"/>
                </a:lnTo>
                <a:lnTo>
                  <a:pt x="3045295" y="3457118"/>
                </a:lnTo>
                <a:lnTo>
                  <a:pt x="3060383" y="3457118"/>
                </a:lnTo>
                <a:lnTo>
                  <a:pt x="3060383" y="3442030"/>
                </a:lnTo>
                <a:lnTo>
                  <a:pt x="3045295" y="3442030"/>
                </a:lnTo>
                <a:lnTo>
                  <a:pt x="3045295" y="3426943"/>
                </a:lnTo>
                <a:close/>
                <a:moveTo>
                  <a:pt x="2636215" y="3419399"/>
                </a:moveTo>
                <a:lnTo>
                  <a:pt x="2616327" y="3419399"/>
                </a:lnTo>
                <a:lnTo>
                  <a:pt x="2616327" y="3439630"/>
                </a:lnTo>
                <a:lnTo>
                  <a:pt x="2596096" y="3439630"/>
                </a:lnTo>
                <a:lnTo>
                  <a:pt x="2596096" y="3459518"/>
                </a:lnTo>
                <a:lnTo>
                  <a:pt x="2616327" y="3459518"/>
                </a:lnTo>
                <a:lnTo>
                  <a:pt x="2616327" y="3479749"/>
                </a:lnTo>
                <a:lnTo>
                  <a:pt x="2636215" y="3479749"/>
                </a:lnTo>
                <a:lnTo>
                  <a:pt x="2636215" y="3459518"/>
                </a:lnTo>
                <a:lnTo>
                  <a:pt x="2656447" y="3459518"/>
                </a:lnTo>
                <a:lnTo>
                  <a:pt x="2656447" y="3439630"/>
                </a:lnTo>
                <a:lnTo>
                  <a:pt x="2636215" y="3439630"/>
                </a:lnTo>
                <a:lnTo>
                  <a:pt x="2636215" y="3419399"/>
                </a:lnTo>
                <a:close/>
                <a:moveTo>
                  <a:pt x="3114561" y="3287382"/>
                </a:moveTo>
                <a:lnTo>
                  <a:pt x="3098102" y="3287382"/>
                </a:lnTo>
                <a:lnTo>
                  <a:pt x="3098102" y="3304184"/>
                </a:lnTo>
                <a:lnTo>
                  <a:pt x="3081299" y="3304184"/>
                </a:lnTo>
                <a:lnTo>
                  <a:pt x="3081299" y="3320644"/>
                </a:lnTo>
                <a:lnTo>
                  <a:pt x="3098102" y="3320644"/>
                </a:lnTo>
                <a:lnTo>
                  <a:pt x="3098102" y="3337446"/>
                </a:lnTo>
                <a:lnTo>
                  <a:pt x="3114561" y="3337446"/>
                </a:lnTo>
                <a:lnTo>
                  <a:pt x="3114561" y="3320644"/>
                </a:lnTo>
                <a:lnTo>
                  <a:pt x="3131363" y="3320644"/>
                </a:lnTo>
                <a:lnTo>
                  <a:pt x="3131363" y="3304184"/>
                </a:lnTo>
                <a:lnTo>
                  <a:pt x="3114561" y="3304184"/>
                </a:lnTo>
                <a:lnTo>
                  <a:pt x="3114561" y="3287382"/>
                </a:lnTo>
                <a:close/>
                <a:moveTo>
                  <a:pt x="2975686" y="3567189"/>
                </a:moveTo>
                <a:lnTo>
                  <a:pt x="2962656" y="3567189"/>
                </a:lnTo>
                <a:lnTo>
                  <a:pt x="2962656" y="3580219"/>
                </a:lnTo>
                <a:lnTo>
                  <a:pt x="2949626" y="3580219"/>
                </a:lnTo>
                <a:lnTo>
                  <a:pt x="2949626" y="3593249"/>
                </a:lnTo>
                <a:lnTo>
                  <a:pt x="2962656" y="3593249"/>
                </a:lnTo>
                <a:lnTo>
                  <a:pt x="2962656" y="3606279"/>
                </a:lnTo>
                <a:lnTo>
                  <a:pt x="2975686" y="3606279"/>
                </a:lnTo>
                <a:lnTo>
                  <a:pt x="2975686" y="3593249"/>
                </a:lnTo>
                <a:lnTo>
                  <a:pt x="2988716" y="3593249"/>
                </a:lnTo>
                <a:lnTo>
                  <a:pt x="2988716" y="3580219"/>
                </a:lnTo>
                <a:lnTo>
                  <a:pt x="2975686" y="3580219"/>
                </a:lnTo>
                <a:lnTo>
                  <a:pt x="2975686" y="3567189"/>
                </a:lnTo>
                <a:close/>
                <a:moveTo>
                  <a:pt x="3183827" y="3148508"/>
                </a:moveTo>
                <a:lnTo>
                  <a:pt x="3165996" y="3148508"/>
                </a:lnTo>
                <a:lnTo>
                  <a:pt x="3165996" y="3166339"/>
                </a:lnTo>
                <a:lnTo>
                  <a:pt x="3148165" y="3166339"/>
                </a:lnTo>
                <a:lnTo>
                  <a:pt x="3148165" y="3184169"/>
                </a:lnTo>
                <a:lnTo>
                  <a:pt x="3165996" y="3184169"/>
                </a:lnTo>
                <a:lnTo>
                  <a:pt x="3165996" y="3202000"/>
                </a:lnTo>
                <a:lnTo>
                  <a:pt x="3183827" y="3202000"/>
                </a:lnTo>
                <a:lnTo>
                  <a:pt x="3183827" y="3184169"/>
                </a:lnTo>
                <a:lnTo>
                  <a:pt x="3201658" y="3184169"/>
                </a:lnTo>
                <a:lnTo>
                  <a:pt x="3201658" y="3166339"/>
                </a:lnTo>
                <a:lnTo>
                  <a:pt x="3183827" y="3166339"/>
                </a:lnTo>
                <a:lnTo>
                  <a:pt x="3183827" y="3148508"/>
                </a:lnTo>
                <a:close/>
                <a:moveTo>
                  <a:pt x="3181426" y="3430029"/>
                </a:moveTo>
                <a:lnTo>
                  <a:pt x="3168396" y="3430029"/>
                </a:lnTo>
                <a:lnTo>
                  <a:pt x="3168396" y="3443059"/>
                </a:lnTo>
                <a:lnTo>
                  <a:pt x="3155366" y="3443059"/>
                </a:lnTo>
                <a:lnTo>
                  <a:pt x="3155366" y="3456089"/>
                </a:lnTo>
                <a:lnTo>
                  <a:pt x="3168396" y="3456089"/>
                </a:lnTo>
                <a:lnTo>
                  <a:pt x="3168396" y="3469119"/>
                </a:lnTo>
                <a:lnTo>
                  <a:pt x="3181426" y="3469119"/>
                </a:lnTo>
                <a:lnTo>
                  <a:pt x="3181426" y="3456089"/>
                </a:lnTo>
                <a:lnTo>
                  <a:pt x="3194456" y="3456089"/>
                </a:lnTo>
                <a:lnTo>
                  <a:pt x="3194456" y="3443059"/>
                </a:lnTo>
                <a:lnTo>
                  <a:pt x="3181426" y="3443059"/>
                </a:lnTo>
                <a:lnTo>
                  <a:pt x="3181426" y="3430029"/>
                </a:lnTo>
                <a:close/>
                <a:moveTo>
                  <a:pt x="3116961" y="3006204"/>
                </a:moveTo>
                <a:lnTo>
                  <a:pt x="3095701" y="3006204"/>
                </a:lnTo>
                <a:lnTo>
                  <a:pt x="3095701" y="3027464"/>
                </a:lnTo>
                <a:lnTo>
                  <a:pt x="3074441" y="3027464"/>
                </a:lnTo>
                <a:lnTo>
                  <a:pt x="3074441" y="3048724"/>
                </a:lnTo>
                <a:lnTo>
                  <a:pt x="3095701" y="3048724"/>
                </a:lnTo>
                <a:lnTo>
                  <a:pt x="3095701" y="3069984"/>
                </a:lnTo>
                <a:lnTo>
                  <a:pt x="3116961" y="3069984"/>
                </a:lnTo>
                <a:lnTo>
                  <a:pt x="3116961" y="3048724"/>
                </a:lnTo>
                <a:lnTo>
                  <a:pt x="3138221" y="3048724"/>
                </a:lnTo>
                <a:lnTo>
                  <a:pt x="3138221" y="3027464"/>
                </a:lnTo>
                <a:lnTo>
                  <a:pt x="3116961" y="3027464"/>
                </a:lnTo>
                <a:lnTo>
                  <a:pt x="3116961" y="3006204"/>
                </a:lnTo>
                <a:close/>
                <a:moveTo>
                  <a:pt x="2978429" y="3284296"/>
                </a:moveTo>
                <a:lnTo>
                  <a:pt x="2959913" y="3284296"/>
                </a:lnTo>
                <a:lnTo>
                  <a:pt x="2959913" y="3303156"/>
                </a:lnTo>
                <a:lnTo>
                  <a:pt x="2941054" y="3303156"/>
                </a:lnTo>
                <a:lnTo>
                  <a:pt x="2941054" y="3321672"/>
                </a:lnTo>
                <a:lnTo>
                  <a:pt x="2959913" y="3321672"/>
                </a:lnTo>
                <a:lnTo>
                  <a:pt x="2959913" y="3340532"/>
                </a:lnTo>
                <a:lnTo>
                  <a:pt x="2978429" y="3340532"/>
                </a:lnTo>
                <a:lnTo>
                  <a:pt x="2978429" y="3321672"/>
                </a:lnTo>
                <a:lnTo>
                  <a:pt x="2997289" y="3321672"/>
                </a:lnTo>
                <a:lnTo>
                  <a:pt x="2997289" y="3303156"/>
                </a:lnTo>
                <a:lnTo>
                  <a:pt x="2978429" y="3303156"/>
                </a:lnTo>
                <a:lnTo>
                  <a:pt x="2978429" y="3284296"/>
                </a:lnTo>
                <a:close/>
                <a:moveTo>
                  <a:pt x="2772689" y="3421799"/>
                </a:moveTo>
                <a:lnTo>
                  <a:pt x="2754173" y="3421799"/>
                </a:lnTo>
                <a:lnTo>
                  <a:pt x="2754173" y="3440316"/>
                </a:lnTo>
                <a:lnTo>
                  <a:pt x="2735656" y="3440316"/>
                </a:lnTo>
                <a:lnTo>
                  <a:pt x="2735656" y="3458832"/>
                </a:lnTo>
                <a:lnTo>
                  <a:pt x="2754173" y="3458832"/>
                </a:lnTo>
                <a:lnTo>
                  <a:pt x="2754173" y="3477349"/>
                </a:lnTo>
                <a:lnTo>
                  <a:pt x="2772689" y="3477349"/>
                </a:lnTo>
                <a:lnTo>
                  <a:pt x="2772689" y="3458832"/>
                </a:lnTo>
                <a:lnTo>
                  <a:pt x="2791206" y="3458832"/>
                </a:lnTo>
                <a:lnTo>
                  <a:pt x="2791206" y="3440316"/>
                </a:lnTo>
                <a:lnTo>
                  <a:pt x="2772689" y="3440316"/>
                </a:lnTo>
                <a:lnTo>
                  <a:pt x="2772689" y="3421799"/>
                </a:lnTo>
                <a:close/>
                <a:moveTo>
                  <a:pt x="2705824" y="3279153"/>
                </a:moveTo>
                <a:lnTo>
                  <a:pt x="2683879" y="3279153"/>
                </a:lnTo>
                <a:lnTo>
                  <a:pt x="2683879" y="3301441"/>
                </a:lnTo>
                <a:lnTo>
                  <a:pt x="2661590" y="3301441"/>
                </a:lnTo>
                <a:lnTo>
                  <a:pt x="2661590" y="3323387"/>
                </a:lnTo>
                <a:lnTo>
                  <a:pt x="2683879" y="3323387"/>
                </a:lnTo>
                <a:lnTo>
                  <a:pt x="2683879" y="3345675"/>
                </a:lnTo>
                <a:lnTo>
                  <a:pt x="2705824" y="3345675"/>
                </a:lnTo>
                <a:lnTo>
                  <a:pt x="2705824" y="3323387"/>
                </a:lnTo>
                <a:lnTo>
                  <a:pt x="2728112" y="3323387"/>
                </a:lnTo>
                <a:lnTo>
                  <a:pt x="2728112" y="3301441"/>
                </a:lnTo>
                <a:lnTo>
                  <a:pt x="2705824" y="3301441"/>
                </a:lnTo>
                <a:lnTo>
                  <a:pt x="2705824" y="3279153"/>
                </a:lnTo>
                <a:close/>
                <a:moveTo>
                  <a:pt x="2769604" y="3705035"/>
                </a:moveTo>
                <a:lnTo>
                  <a:pt x="2757259" y="3705035"/>
                </a:lnTo>
                <a:lnTo>
                  <a:pt x="2757259" y="3717722"/>
                </a:lnTo>
                <a:lnTo>
                  <a:pt x="2744572" y="3717722"/>
                </a:lnTo>
                <a:lnTo>
                  <a:pt x="2744572" y="3730066"/>
                </a:lnTo>
                <a:lnTo>
                  <a:pt x="2757259" y="3730066"/>
                </a:lnTo>
                <a:lnTo>
                  <a:pt x="2757259" y="3742754"/>
                </a:lnTo>
                <a:lnTo>
                  <a:pt x="2769604" y="3742754"/>
                </a:lnTo>
                <a:lnTo>
                  <a:pt x="2769604" y="3730066"/>
                </a:lnTo>
                <a:lnTo>
                  <a:pt x="2782291" y="3730066"/>
                </a:lnTo>
                <a:lnTo>
                  <a:pt x="2782291" y="3717722"/>
                </a:lnTo>
                <a:lnTo>
                  <a:pt x="2769604" y="3717722"/>
                </a:lnTo>
                <a:lnTo>
                  <a:pt x="2769604" y="3705035"/>
                </a:lnTo>
                <a:close/>
                <a:moveTo>
                  <a:pt x="2911564" y="3141993"/>
                </a:moveTo>
                <a:lnTo>
                  <a:pt x="2889619" y="3141993"/>
                </a:lnTo>
                <a:lnTo>
                  <a:pt x="2889619" y="3164281"/>
                </a:lnTo>
                <a:lnTo>
                  <a:pt x="2867330" y="3164281"/>
                </a:lnTo>
                <a:lnTo>
                  <a:pt x="2867330" y="3186227"/>
                </a:lnTo>
                <a:lnTo>
                  <a:pt x="2889619" y="3186227"/>
                </a:lnTo>
                <a:lnTo>
                  <a:pt x="2889619" y="3208515"/>
                </a:lnTo>
                <a:lnTo>
                  <a:pt x="2911564" y="3208515"/>
                </a:lnTo>
                <a:lnTo>
                  <a:pt x="2911564" y="3186227"/>
                </a:lnTo>
                <a:lnTo>
                  <a:pt x="2933852" y="3186227"/>
                </a:lnTo>
                <a:lnTo>
                  <a:pt x="2933852" y="3164281"/>
                </a:lnTo>
                <a:lnTo>
                  <a:pt x="2911564" y="3164281"/>
                </a:lnTo>
                <a:lnTo>
                  <a:pt x="2911564" y="3141993"/>
                </a:lnTo>
                <a:close/>
                <a:moveTo>
                  <a:pt x="2703081" y="3562045"/>
                </a:moveTo>
                <a:lnTo>
                  <a:pt x="2686622" y="3562045"/>
                </a:lnTo>
                <a:lnTo>
                  <a:pt x="2686622" y="3578504"/>
                </a:lnTo>
                <a:lnTo>
                  <a:pt x="2670163" y="3578504"/>
                </a:lnTo>
                <a:lnTo>
                  <a:pt x="2670163" y="3594964"/>
                </a:lnTo>
                <a:lnTo>
                  <a:pt x="2686622" y="3594964"/>
                </a:lnTo>
                <a:lnTo>
                  <a:pt x="2686622" y="3611423"/>
                </a:lnTo>
                <a:lnTo>
                  <a:pt x="2703081" y="3611423"/>
                </a:lnTo>
                <a:lnTo>
                  <a:pt x="2703081" y="3594964"/>
                </a:lnTo>
                <a:lnTo>
                  <a:pt x="2719540" y="3594964"/>
                </a:lnTo>
                <a:lnTo>
                  <a:pt x="2719540" y="3578504"/>
                </a:lnTo>
                <a:lnTo>
                  <a:pt x="2703081" y="3578504"/>
                </a:lnTo>
                <a:lnTo>
                  <a:pt x="2703081" y="3562045"/>
                </a:lnTo>
                <a:close/>
                <a:moveTo>
                  <a:pt x="2909164" y="3424199"/>
                </a:moveTo>
                <a:lnTo>
                  <a:pt x="2892019" y="3424199"/>
                </a:lnTo>
                <a:lnTo>
                  <a:pt x="2892019" y="3441002"/>
                </a:lnTo>
                <a:lnTo>
                  <a:pt x="2875217" y="3441002"/>
                </a:lnTo>
                <a:lnTo>
                  <a:pt x="2875217" y="3458147"/>
                </a:lnTo>
                <a:lnTo>
                  <a:pt x="2892019" y="3458147"/>
                </a:lnTo>
                <a:lnTo>
                  <a:pt x="2892019" y="3474949"/>
                </a:lnTo>
                <a:lnTo>
                  <a:pt x="2909164" y="3474949"/>
                </a:lnTo>
                <a:lnTo>
                  <a:pt x="2909164" y="3458147"/>
                </a:lnTo>
                <a:lnTo>
                  <a:pt x="2925966" y="3458147"/>
                </a:lnTo>
                <a:lnTo>
                  <a:pt x="2925966" y="3441002"/>
                </a:lnTo>
                <a:lnTo>
                  <a:pt x="2909164" y="3441002"/>
                </a:lnTo>
                <a:lnTo>
                  <a:pt x="2909164" y="3424199"/>
                </a:lnTo>
                <a:close/>
                <a:moveTo>
                  <a:pt x="2842298" y="3281553"/>
                </a:moveTo>
                <a:lnTo>
                  <a:pt x="2821724" y="3281553"/>
                </a:lnTo>
                <a:lnTo>
                  <a:pt x="2821724" y="3302127"/>
                </a:lnTo>
                <a:lnTo>
                  <a:pt x="2801150" y="3302127"/>
                </a:lnTo>
                <a:lnTo>
                  <a:pt x="2801150" y="3322701"/>
                </a:lnTo>
                <a:lnTo>
                  <a:pt x="2821724" y="3322701"/>
                </a:lnTo>
                <a:lnTo>
                  <a:pt x="2821724" y="3343275"/>
                </a:lnTo>
                <a:lnTo>
                  <a:pt x="2842298" y="3343275"/>
                </a:lnTo>
                <a:lnTo>
                  <a:pt x="2842298" y="3322701"/>
                </a:lnTo>
                <a:lnTo>
                  <a:pt x="2862872" y="3322701"/>
                </a:lnTo>
                <a:lnTo>
                  <a:pt x="2862872" y="3302127"/>
                </a:lnTo>
                <a:lnTo>
                  <a:pt x="2842298" y="3302127"/>
                </a:lnTo>
                <a:lnTo>
                  <a:pt x="2842298" y="3281553"/>
                </a:lnTo>
                <a:close/>
                <a:moveTo>
                  <a:pt x="2839555" y="3564446"/>
                </a:moveTo>
                <a:lnTo>
                  <a:pt x="2824468" y="3564446"/>
                </a:lnTo>
                <a:lnTo>
                  <a:pt x="2824468" y="3579190"/>
                </a:lnTo>
                <a:lnTo>
                  <a:pt x="2809723" y="3579190"/>
                </a:lnTo>
                <a:lnTo>
                  <a:pt x="2809723" y="3594278"/>
                </a:lnTo>
                <a:lnTo>
                  <a:pt x="2824468" y="3594278"/>
                </a:lnTo>
                <a:lnTo>
                  <a:pt x="2824468" y="3609023"/>
                </a:lnTo>
                <a:lnTo>
                  <a:pt x="2839555" y="3609023"/>
                </a:lnTo>
                <a:lnTo>
                  <a:pt x="2839555" y="3594278"/>
                </a:lnTo>
                <a:lnTo>
                  <a:pt x="2854300" y="3594278"/>
                </a:lnTo>
                <a:lnTo>
                  <a:pt x="2854300" y="3579190"/>
                </a:lnTo>
                <a:lnTo>
                  <a:pt x="2839555" y="3579190"/>
                </a:lnTo>
                <a:lnTo>
                  <a:pt x="2839555" y="3564446"/>
                </a:lnTo>
                <a:close/>
                <a:moveTo>
                  <a:pt x="2775433" y="3139592"/>
                </a:moveTo>
                <a:lnTo>
                  <a:pt x="2751430" y="3139592"/>
                </a:lnTo>
                <a:lnTo>
                  <a:pt x="2751430" y="3163253"/>
                </a:lnTo>
                <a:lnTo>
                  <a:pt x="2727770" y="3163253"/>
                </a:lnTo>
                <a:lnTo>
                  <a:pt x="2727770" y="3187256"/>
                </a:lnTo>
                <a:lnTo>
                  <a:pt x="2751430" y="3187256"/>
                </a:lnTo>
                <a:lnTo>
                  <a:pt x="2751430" y="3210916"/>
                </a:lnTo>
                <a:lnTo>
                  <a:pt x="2775433" y="3210916"/>
                </a:lnTo>
                <a:lnTo>
                  <a:pt x="2775433" y="3187256"/>
                </a:lnTo>
                <a:lnTo>
                  <a:pt x="2799093" y="3187256"/>
                </a:lnTo>
                <a:lnTo>
                  <a:pt x="2799093" y="3163253"/>
                </a:lnTo>
                <a:lnTo>
                  <a:pt x="2775433" y="3163253"/>
                </a:lnTo>
                <a:lnTo>
                  <a:pt x="2775433" y="3139592"/>
                </a:lnTo>
                <a:close/>
                <a:moveTo>
                  <a:pt x="1038644" y="600075"/>
                </a:moveTo>
                <a:lnTo>
                  <a:pt x="1059218" y="600075"/>
                </a:lnTo>
                <a:lnTo>
                  <a:pt x="1059218" y="579501"/>
                </a:lnTo>
                <a:lnTo>
                  <a:pt x="1079792" y="579501"/>
                </a:lnTo>
                <a:lnTo>
                  <a:pt x="1079792" y="558927"/>
                </a:lnTo>
                <a:lnTo>
                  <a:pt x="1059218" y="558927"/>
                </a:lnTo>
                <a:lnTo>
                  <a:pt x="1059218" y="538353"/>
                </a:lnTo>
                <a:lnTo>
                  <a:pt x="1038644" y="538353"/>
                </a:lnTo>
                <a:lnTo>
                  <a:pt x="1038644" y="558927"/>
                </a:lnTo>
                <a:lnTo>
                  <a:pt x="1018070" y="558927"/>
                </a:lnTo>
                <a:lnTo>
                  <a:pt x="1018070" y="579501"/>
                </a:lnTo>
                <a:lnTo>
                  <a:pt x="1038644" y="579501"/>
                </a:lnTo>
                <a:lnTo>
                  <a:pt x="1038644" y="600075"/>
                </a:lnTo>
                <a:close/>
                <a:moveTo>
                  <a:pt x="3236290" y="590817"/>
                </a:moveTo>
                <a:lnTo>
                  <a:pt x="3250692" y="590817"/>
                </a:lnTo>
                <a:lnTo>
                  <a:pt x="3250692" y="576415"/>
                </a:lnTo>
                <a:lnTo>
                  <a:pt x="3265094" y="576415"/>
                </a:lnTo>
                <a:lnTo>
                  <a:pt x="3265094" y="562013"/>
                </a:lnTo>
                <a:lnTo>
                  <a:pt x="3250692" y="562013"/>
                </a:lnTo>
                <a:lnTo>
                  <a:pt x="3250692" y="547611"/>
                </a:lnTo>
                <a:lnTo>
                  <a:pt x="3236290" y="547611"/>
                </a:lnTo>
                <a:lnTo>
                  <a:pt x="3236290" y="562013"/>
                </a:lnTo>
                <a:lnTo>
                  <a:pt x="3221888" y="562013"/>
                </a:lnTo>
                <a:lnTo>
                  <a:pt x="3221888" y="576415"/>
                </a:lnTo>
                <a:lnTo>
                  <a:pt x="3236290" y="576415"/>
                </a:lnTo>
                <a:lnTo>
                  <a:pt x="3236290" y="590817"/>
                </a:lnTo>
                <a:close/>
                <a:moveTo>
                  <a:pt x="3233890" y="871995"/>
                </a:moveTo>
                <a:lnTo>
                  <a:pt x="3253093" y="871995"/>
                </a:lnTo>
                <a:lnTo>
                  <a:pt x="3253093" y="853135"/>
                </a:lnTo>
                <a:lnTo>
                  <a:pt x="3271952" y="853135"/>
                </a:lnTo>
                <a:lnTo>
                  <a:pt x="3271952" y="833933"/>
                </a:lnTo>
                <a:lnTo>
                  <a:pt x="3253093" y="833933"/>
                </a:lnTo>
                <a:lnTo>
                  <a:pt x="3253093" y="815073"/>
                </a:lnTo>
                <a:lnTo>
                  <a:pt x="3233890" y="815073"/>
                </a:lnTo>
                <a:lnTo>
                  <a:pt x="3233890" y="833933"/>
                </a:lnTo>
                <a:lnTo>
                  <a:pt x="3215030" y="833933"/>
                </a:lnTo>
                <a:lnTo>
                  <a:pt x="3215030" y="853135"/>
                </a:lnTo>
                <a:lnTo>
                  <a:pt x="3233890" y="853135"/>
                </a:lnTo>
                <a:lnTo>
                  <a:pt x="3233890" y="871995"/>
                </a:lnTo>
                <a:close/>
                <a:moveTo>
                  <a:pt x="3300755" y="1288961"/>
                </a:moveTo>
                <a:lnTo>
                  <a:pt x="3323387" y="1288961"/>
                </a:lnTo>
                <a:lnTo>
                  <a:pt x="3323387" y="1266330"/>
                </a:lnTo>
                <a:lnTo>
                  <a:pt x="3346018" y="1266330"/>
                </a:lnTo>
                <a:lnTo>
                  <a:pt x="3346018" y="1243698"/>
                </a:lnTo>
                <a:lnTo>
                  <a:pt x="3323387" y="1243698"/>
                </a:lnTo>
                <a:lnTo>
                  <a:pt x="3323387" y="1221067"/>
                </a:lnTo>
                <a:lnTo>
                  <a:pt x="3300755" y="1221067"/>
                </a:lnTo>
                <a:lnTo>
                  <a:pt x="3300755" y="1243698"/>
                </a:lnTo>
                <a:lnTo>
                  <a:pt x="3278124" y="1243698"/>
                </a:lnTo>
                <a:lnTo>
                  <a:pt x="3278124" y="1266330"/>
                </a:lnTo>
                <a:lnTo>
                  <a:pt x="3300755" y="1266330"/>
                </a:lnTo>
                <a:lnTo>
                  <a:pt x="3300755" y="1288961"/>
                </a:lnTo>
                <a:close/>
                <a:moveTo>
                  <a:pt x="3304184" y="729691"/>
                </a:moveTo>
                <a:lnTo>
                  <a:pt x="3319958" y="729691"/>
                </a:lnTo>
                <a:lnTo>
                  <a:pt x="3319958" y="714261"/>
                </a:lnTo>
                <a:lnTo>
                  <a:pt x="3335389" y="714261"/>
                </a:lnTo>
                <a:lnTo>
                  <a:pt x="3335389" y="698487"/>
                </a:lnTo>
                <a:lnTo>
                  <a:pt x="3319958" y="698487"/>
                </a:lnTo>
                <a:lnTo>
                  <a:pt x="3319958" y="683057"/>
                </a:lnTo>
                <a:lnTo>
                  <a:pt x="3304184" y="683057"/>
                </a:lnTo>
                <a:lnTo>
                  <a:pt x="3304184" y="698487"/>
                </a:lnTo>
                <a:lnTo>
                  <a:pt x="3288754" y="698487"/>
                </a:lnTo>
                <a:lnTo>
                  <a:pt x="3288754" y="714261"/>
                </a:lnTo>
                <a:lnTo>
                  <a:pt x="3304184" y="714261"/>
                </a:lnTo>
                <a:lnTo>
                  <a:pt x="3304184" y="729691"/>
                </a:lnTo>
                <a:close/>
                <a:moveTo>
                  <a:pt x="3232175" y="1151801"/>
                </a:moveTo>
                <a:lnTo>
                  <a:pt x="3254807" y="1151801"/>
                </a:lnTo>
                <a:lnTo>
                  <a:pt x="3254807" y="1129170"/>
                </a:lnTo>
                <a:lnTo>
                  <a:pt x="3277438" y="1129170"/>
                </a:lnTo>
                <a:lnTo>
                  <a:pt x="3277438" y="1106538"/>
                </a:lnTo>
                <a:lnTo>
                  <a:pt x="3254807" y="1106538"/>
                </a:lnTo>
                <a:lnTo>
                  <a:pt x="3254807" y="1083907"/>
                </a:lnTo>
                <a:lnTo>
                  <a:pt x="3232175" y="1083907"/>
                </a:lnTo>
                <a:lnTo>
                  <a:pt x="3232175" y="1106538"/>
                </a:lnTo>
                <a:lnTo>
                  <a:pt x="3209544" y="1106538"/>
                </a:lnTo>
                <a:lnTo>
                  <a:pt x="3209544" y="1129170"/>
                </a:lnTo>
                <a:lnTo>
                  <a:pt x="3232175" y="1129170"/>
                </a:lnTo>
                <a:lnTo>
                  <a:pt x="3232175" y="1151801"/>
                </a:lnTo>
                <a:close/>
                <a:moveTo>
                  <a:pt x="3302127" y="1010183"/>
                </a:moveTo>
                <a:lnTo>
                  <a:pt x="3322015" y="1010183"/>
                </a:lnTo>
                <a:lnTo>
                  <a:pt x="3322015" y="990638"/>
                </a:lnTo>
                <a:lnTo>
                  <a:pt x="3341561" y="990638"/>
                </a:lnTo>
                <a:lnTo>
                  <a:pt x="3341561" y="970750"/>
                </a:lnTo>
                <a:lnTo>
                  <a:pt x="3322015" y="970750"/>
                </a:lnTo>
                <a:lnTo>
                  <a:pt x="3322015" y="951205"/>
                </a:lnTo>
                <a:lnTo>
                  <a:pt x="3302127" y="951205"/>
                </a:lnTo>
                <a:lnTo>
                  <a:pt x="3302127" y="970750"/>
                </a:lnTo>
                <a:lnTo>
                  <a:pt x="3282582" y="970750"/>
                </a:lnTo>
                <a:lnTo>
                  <a:pt x="3282582" y="990638"/>
                </a:lnTo>
                <a:lnTo>
                  <a:pt x="3302127" y="990638"/>
                </a:lnTo>
                <a:lnTo>
                  <a:pt x="3302127" y="1010183"/>
                </a:lnTo>
                <a:close/>
                <a:moveTo>
                  <a:pt x="3098102" y="594246"/>
                </a:moveTo>
                <a:lnTo>
                  <a:pt x="3114561" y="594246"/>
                </a:lnTo>
                <a:lnTo>
                  <a:pt x="3114561" y="577444"/>
                </a:lnTo>
                <a:lnTo>
                  <a:pt x="3131363" y="577444"/>
                </a:lnTo>
                <a:lnTo>
                  <a:pt x="3131363" y="560984"/>
                </a:lnTo>
                <a:lnTo>
                  <a:pt x="3114561" y="560984"/>
                </a:lnTo>
                <a:lnTo>
                  <a:pt x="3114561" y="544182"/>
                </a:lnTo>
                <a:lnTo>
                  <a:pt x="3098102" y="544182"/>
                </a:lnTo>
                <a:lnTo>
                  <a:pt x="3098102" y="560984"/>
                </a:lnTo>
                <a:lnTo>
                  <a:pt x="3081299" y="560984"/>
                </a:lnTo>
                <a:lnTo>
                  <a:pt x="3081299" y="577444"/>
                </a:lnTo>
                <a:lnTo>
                  <a:pt x="3098102" y="577444"/>
                </a:lnTo>
                <a:lnTo>
                  <a:pt x="3098102" y="594246"/>
                </a:lnTo>
                <a:close/>
                <a:moveTo>
                  <a:pt x="3163939" y="1013955"/>
                </a:moveTo>
                <a:lnTo>
                  <a:pt x="3185884" y="1013955"/>
                </a:lnTo>
                <a:lnTo>
                  <a:pt x="3185884" y="991667"/>
                </a:lnTo>
                <a:lnTo>
                  <a:pt x="3208172" y="991667"/>
                </a:lnTo>
                <a:lnTo>
                  <a:pt x="3208172" y="969721"/>
                </a:lnTo>
                <a:lnTo>
                  <a:pt x="3185884" y="969721"/>
                </a:lnTo>
                <a:lnTo>
                  <a:pt x="3185884" y="947433"/>
                </a:lnTo>
                <a:lnTo>
                  <a:pt x="3163939" y="947433"/>
                </a:lnTo>
                <a:lnTo>
                  <a:pt x="3163939" y="969721"/>
                </a:lnTo>
                <a:lnTo>
                  <a:pt x="3141650" y="969721"/>
                </a:lnTo>
                <a:lnTo>
                  <a:pt x="3141650" y="991667"/>
                </a:lnTo>
                <a:lnTo>
                  <a:pt x="3163939" y="991667"/>
                </a:lnTo>
                <a:lnTo>
                  <a:pt x="3163939" y="1013955"/>
                </a:lnTo>
                <a:close/>
                <a:moveTo>
                  <a:pt x="3165996" y="733463"/>
                </a:moveTo>
                <a:lnTo>
                  <a:pt x="3183827" y="733463"/>
                </a:lnTo>
                <a:lnTo>
                  <a:pt x="3183827" y="715289"/>
                </a:lnTo>
                <a:lnTo>
                  <a:pt x="3202000" y="715289"/>
                </a:lnTo>
                <a:lnTo>
                  <a:pt x="3202000" y="697459"/>
                </a:lnTo>
                <a:lnTo>
                  <a:pt x="3183827" y="697459"/>
                </a:lnTo>
                <a:lnTo>
                  <a:pt x="3183827" y="679285"/>
                </a:lnTo>
                <a:lnTo>
                  <a:pt x="3165996" y="679285"/>
                </a:lnTo>
                <a:lnTo>
                  <a:pt x="3165996" y="697459"/>
                </a:lnTo>
                <a:lnTo>
                  <a:pt x="3147822" y="697459"/>
                </a:lnTo>
                <a:lnTo>
                  <a:pt x="3147822" y="715289"/>
                </a:lnTo>
                <a:lnTo>
                  <a:pt x="3165996" y="715289"/>
                </a:lnTo>
                <a:lnTo>
                  <a:pt x="3165996" y="733463"/>
                </a:lnTo>
                <a:close/>
                <a:moveTo>
                  <a:pt x="3168396" y="451599"/>
                </a:moveTo>
                <a:lnTo>
                  <a:pt x="3181426" y="451599"/>
                </a:lnTo>
                <a:lnTo>
                  <a:pt x="3181426" y="438569"/>
                </a:lnTo>
                <a:lnTo>
                  <a:pt x="3194456" y="438569"/>
                </a:lnTo>
                <a:lnTo>
                  <a:pt x="3194456" y="425539"/>
                </a:lnTo>
                <a:lnTo>
                  <a:pt x="3181426" y="425539"/>
                </a:lnTo>
                <a:lnTo>
                  <a:pt x="3181426" y="412509"/>
                </a:lnTo>
                <a:lnTo>
                  <a:pt x="3168396" y="412509"/>
                </a:lnTo>
                <a:lnTo>
                  <a:pt x="3168396" y="425539"/>
                </a:lnTo>
                <a:lnTo>
                  <a:pt x="3155366" y="425539"/>
                </a:lnTo>
                <a:lnTo>
                  <a:pt x="3155366" y="438569"/>
                </a:lnTo>
                <a:lnTo>
                  <a:pt x="3168396" y="438569"/>
                </a:lnTo>
                <a:lnTo>
                  <a:pt x="3168396" y="451599"/>
                </a:lnTo>
                <a:close/>
                <a:moveTo>
                  <a:pt x="3374822" y="587045"/>
                </a:moveTo>
                <a:lnTo>
                  <a:pt x="3386480" y="587045"/>
                </a:lnTo>
                <a:lnTo>
                  <a:pt x="3386480" y="575043"/>
                </a:lnTo>
                <a:lnTo>
                  <a:pt x="3398482" y="575043"/>
                </a:lnTo>
                <a:lnTo>
                  <a:pt x="3398482" y="563385"/>
                </a:lnTo>
                <a:lnTo>
                  <a:pt x="3386480" y="563385"/>
                </a:lnTo>
                <a:lnTo>
                  <a:pt x="3386480" y="551383"/>
                </a:lnTo>
                <a:lnTo>
                  <a:pt x="3374822" y="551383"/>
                </a:lnTo>
                <a:lnTo>
                  <a:pt x="3374822" y="563385"/>
                </a:lnTo>
                <a:lnTo>
                  <a:pt x="3362821" y="563385"/>
                </a:lnTo>
                <a:lnTo>
                  <a:pt x="3362821" y="575043"/>
                </a:lnTo>
                <a:lnTo>
                  <a:pt x="3374822" y="575043"/>
                </a:lnTo>
                <a:lnTo>
                  <a:pt x="3374822" y="587045"/>
                </a:lnTo>
                <a:close/>
                <a:moveTo>
                  <a:pt x="1065047" y="1989163"/>
                </a:moveTo>
                <a:lnTo>
                  <a:pt x="1065047" y="1956930"/>
                </a:lnTo>
                <a:lnTo>
                  <a:pt x="1097280" y="1956930"/>
                </a:lnTo>
                <a:lnTo>
                  <a:pt x="1097280" y="1924698"/>
                </a:lnTo>
                <a:lnTo>
                  <a:pt x="1065047" y="1924698"/>
                </a:lnTo>
                <a:lnTo>
                  <a:pt x="1065047" y="1892465"/>
                </a:lnTo>
                <a:lnTo>
                  <a:pt x="1032815" y="1892465"/>
                </a:lnTo>
                <a:lnTo>
                  <a:pt x="1032815" y="1924698"/>
                </a:lnTo>
                <a:lnTo>
                  <a:pt x="1000582" y="1924698"/>
                </a:lnTo>
                <a:lnTo>
                  <a:pt x="1000582" y="1956930"/>
                </a:lnTo>
                <a:lnTo>
                  <a:pt x="1032815" y="1956930"/>
                </a:lnTo>
                <a:lnTo>
                  <a:pt x="1032815" y="1989163"/>
                </a:lnTo>
                <a:lnTo>
                  <a:pt x="1065047" y="1989163"/>
                </a:lnTo>
                <a:close/>
                <a:moveTo>
                  <a:pt x="2610155" y="1755305"/>
                </a:moveTo>
                <a:lnTo>
                  <a:pt x="2610155" y="1787538"/>
                </a:lnTo>
                <a:lnTo>
                  <a:pt x="2577922" y="1787538"/>
                </a:lnTo>
                <a:lnTo>
                  <a:pt x="2577922" y="1819770"/>
                </a:lnTo>
                <a:lnTo>
                  <a:pt x="2610155" y="1819770"/>
                </a:lnTo>
                <a:lnTo>
                  <a:pt x="2610155" y="1852003"/>
                </a:lnTo>
                <a:lnTo>
                  <a:pt x="2642387" y="1852003"/>
                </a:lnTo>
                <a:lnTo>
                  <a:pt x="2642387" y="1819770"/>
                </a:lnTo>
                <a:lnTo>
                  <a:pt x="2674620" y="1819770"/>
                </a:lnTo>
                <a:lnTo>
                  <a:pt x="2674620" y="1787538"/>
                </a:lnTo>
                <a:lnTo>
                  <a:pt x="2642387" y="1787538"/>
                </a:lnTo>
                <a:lnTo>
                  <a:pt x="2642387" y="1755305"/>
                </a:lnTo>
                <a:lnTo>
                  <a:pt x="2610155" y="1755305"/>
                </a:lnTo>
                <a:close/>
                <a:moveTo>
                  <a:pt x="1613687" y="1989163"/>
                </a:moveTo>
                <a:lnTo>
                  <a:pt x="1613687" y="1956930"/>
                </a:lnTo>
                <a:lnTo>
                  <a:pt x="1645920" y="1956930"/>
                </a:lnTo>
                <a:lnTo>
                  <a:pt x="1645920" y="1924698"/>
                </a:lnTo>
                <a:lnTo>
                  <a:pt x="1613687" y="1924698"/>
                </a:lnTo>
                <a:lnTo>
                  <a:pt x="1613687" y="1892465"/>
                </a:lnTo>
                <a:lnTo>
                  <a:pt x="1581455" y="1892465"/>
                </a:lnTo>
                <a:lnTo>
                  <a:pt x="1581455" y="1924698"/>
                </a:lnTo>
                <a:lnTo>
                  <a:pt x="1549222" y="1924698"/>
                </a:lnTo>
                <a:lnTo>
                  <a:pt x="1549222" y="1956930"/>
                </a:lnTo>
                <a:lnTo>
                  <a:pt x="1581455" y="1956930"/>
                </a:lnTo>
                <a:lnTo>
                  <a:pt x="1581455" y="1989163"/>
                </a:lnTo>
                <a:lnTo>
                  <a:pt x="1613687" y="1989163"/>
                </a:lnTo>
                <a:close/>
                <a:moveTo>
                  <a:pt x="1750847" y="1989163"/>
                </a:moveTo>
                <a:lnTo>
                  <a:pt x="1750847" y="1956930"/>
                </a:lnTo>
                <a:lnTo>
                  <a:pt x="1783080" y="1956930"/>
                </a:lnTo>
                <a:lnTo>
                  <a:pt x="1783080" y="1924698"/>
                </a:lnTo>
                <a:lnTo>
                  <a:pt x="1750847" y="1924698"/>
                </a:lnTo>
                <a:lnTo>
                  <a:pt x="1750847" y="1892465"/>
                </a:lnTo>
                <a:lnTo>
                  <a:pt x="1718615" y="1892465"/>
                </a:lnTo>
                <a:lnTo>
                  <a:pt x="1718615" y="1924698"/>
                </a:lnTo>
                <a:lnTo>
                  <a:pt x="1686382" y="1924698"/>
                </a:lnTo>
                <a:lnTo>
                  <a:pt x="1686382" y="1956930"/>
                </a:lnTo>
                <a:lnTo>
                  <a:pt x="1718615" y="1956930"/>
                </a:lnTo>
                <a:lnTo>
                  <a:pt x="1718615" y="1989163"/>
                </a:lnTo>
                <a:lnTo>
                  <a:pt x="1750847" y="1989163"/>
                </a:lnTo>
                <a:close/>
                <a:moveTo>
                  <a:pt x="3372422" y="868223"/>
                </a:moveTo>
                <a:lnTo>
                  <a:pt x="3388881" y="868223"/>
                </a:lnTo>
                <a:lnTo>
                  <a:pt x="3388881" y="851764"/>
                </a:lnTo>
                <a:lnTo>
                  <a:pt x="3405340" y="851764"/>
                </a:lnTo>
                <a:lnTo>
                  <a:pt x="3405340" y="835304"/>
                </a:lnTo>
                <a:lnTo>
                  <a:pt x="3388881" y="835304"/>
                </a:lnTo>
                <a:lnTo>
                  <a:pt x="3388881" y="818845"/>
                </a:lnTo>
                <a:lnTo>
                  <a:pt x="3372422" y="818845"/>
                </a:lnTo>
                <a:lnTo>
                  <a:pt x="3372422" y="835304"/>
                </a:lnTo>
                <a:lnTo>
                  <a:pt x="3355963" y="835304"/>
                </a:lnTo>
                <a:lnTo>
                  <a:pt x="3355963" y="851764"/>
                </a:lnTo>
                <a:lnTo>
                  <a:pt x="3372422" y="851764"/>
                </a:lnTo>
                <a:lnTo>
                  <a:pt x="3372422" y="868223"/>
                </a:lnTo>
                <a:close/>
                <a:moveTo>
                  <a:pt x="3369335" y="1426121"/>
                </a:moveTo>
                <a:lnTo>
                  <a:pt x="3391967" y="1426121"/>
                </a:lnTo>
                <a:lnTo>
                  <a:pt x="3391967" y="1403490"/>
                </a:lnTo>
                <a:lnTo>
                  <a:pt x="3414598" y="1403490"/>
                </a:lnTo>
                <a:lnTo>
                  <a:pt x="3414598" y="1380858"/>
                </a:lnTo>
                <a:lnTo>
                  <a:pt x="3391967" y="1380858"/>
                </a:lnTo>
                <a:lnTo>
                  <a:pt x="3391967" y="1358227"/>
                </a:lnTo>
                <a:lnTo>
                  <a:pt x="3369335" y="1358227"/>
                </a:lnTo>
                <a:lnTo>
                  <a:pt x="3369335" y="1380858"/>
                </a:lnTo>
                <a:lnTo>
                  <a:pt x="3346704" y="1380858"/>
                </a:lnTo>
                <a:lnTo>
                  <a:pt x="3346704" y="1403490"/>
                </a:lnTo>
                <a:lnTo>
                  <a:pt x="3369335" y="1403490"/>
                </a:lnTo>
                <a:lnTo>
                  <a:pt x="3369335" y="1426121"/>
                </a:lnTo>
                <a:close/>
                <a:moveTo>
                  <a:pt x="3370707" y="1148029"/>
                </a:moveTo>
                <a:lnTo>
                  <a:pt x="3390595" y="1148029"/>
                </a:lnTo>
                <a:lnTo>
                  <a:pt x="3390595" y="1127798"/>
                </a:lnTo>
                <a:lnTo>
                  <a:pt x="3410827" y="1127798"/>
                </a:lnTo>
                <a:lnTo>
                  <a:pt x="3410827" y="1107910"/>
                </a:lnTo>
                <a:lnTo>
                  <a:pt x="3390595" y="1107910"/>
                </a:lnTo>
                <a:lnTo>
                  <a:pt x="3390595" y="1087679"/>
                </a:lnTo>
                <a:lnTo>
                  <a:pt x="3370707" y="1087679"/>
                </a:lnTo>
                <a:lnTo>
                  <a:pt x="3370707" y="1107910"/>
                </a:lnTo>
                <a:lnTo>
                  <a:pt x="3350476" y="1107910"/>
                </a:lnTo>
                <a:lnTo>
                  <a:pt x="3350476" y="1127798"/>
                </a:lnTo>
                <a:lnTo>
                  <a:pt x="3370707" y="1127798"/>
                </a:lnTo>
                <a:lnTo>
                  <a:pt x="3370707" y="1148029"/>
                </a:lnTo>
                <a:close/>
                <a:moveTo>
                  <a:pt x="3095701" y="875424"/>
                </a:moveTo>
                <a:lnTo>
                  <a:pt x="3116961" y="875424"/>
                </a:lnTo>
                <a:lnTo>
                  <a:pt x="3116961" y="854164"/>
                </a:lnTo>
                <a:lnTo>
                  <a:pt x="3138221" y="854164"/>
                </a:lnTo>
                <a:lnTo>
                  <a:pt x="3138221" y="832904"/>
                </a:lnTo>
                <a:lnTo>
                  <a:pt x="3116961" y="832904"/>
                </a:lnTo>
                <a:lnTo>
                  <a:pt x="3116961" y="811644"/>
                </a:lnTo>
                <a:lnTo>
                  <a:pt x="3095701" y="811644"/>
                </a:lnTo>
                <a:lnTo>
                  <a:pt x="3095701" y="832904"/>
                </a:lnTo>
                <a:lnTo>
                  <a:pt x="3074441" y="832904"/>
                </a:lnTo>
                <a:lnTo>
                  <a:pt x="3074441" y="854164"/>
                </a:lnTo>
                <a:lnTo>
                  <a:pt x="3095701" y="854164"/>
                </a:lnTo>
                <a:lnTo>
                  <a:pt x="3095701" y="875424"/>
                </a:lnTo>
                <a:close/>
                <a:moveTo>
                  <a:pt x="3416999" y="1654493"/>
                </a:moveTo>
                <a:lnTo>
                  <a:pt x="3392653" y="1654493"/>
                </a:lnTo>
                <a:lnTo>
                  <a:pt x="3392653" y="1630147"/>
                </a:lnTo>
                <a:lnTo>
                  <a:pt x="3368650" y="1630147"/>
                </a:lnTo>
                <a:lnTo>
                  <a:pt x="3368650" y="1654493"/>
                </a:lnTo>
                <a:lnTo>
                  <a:pt x="3344304" y="1654493"/>
                </a:lnTo>
                <a:lnTo>
                  <a:pt x="3344304" y="1678496"/>
                </a:lnTo>
                <a:lnTo>
                  <a:pt x="3368650" y="1678496"/>
                </a:lnTo>
                <a:lnTo>
                  <a:pt x="3368650" y="1702841"/>
                </a:lnTo>
                <a:lnTo>
                  <a:pt x="3392653" y="1702841"/>
                </a:lnTo>
                <a:lnTo>
                  <a:pt x="3392653" y="1678496"/>
                </a:lnTo>
                <a:lnTo>
                  <a:pt x="3416999" y="1678496"/>
                </a:lnTo>
                <a:lnTo>
                  <a:pt x="3416999" y="1654493"/>
                </a:lnTo>
                <a:close/>
                <a:moveTo>
                  <a:pt x="1888007" y="1989163"/>
                </a:moveTo>
                <a:lnTo>
                  <a:pt x="1888007" y="1956930"/>
                </a:lnTo>
                <a:lnTo>
                  <a:pt x="1920240" y="1956930"/>
                </a:lnTo>
                <a:lnTo>
                  <a:pt x="1920240" y="1924698"/>
                </a:lnTo>
                <a:lnTo>
                  <a:pt x="1888007" y="1924698"/>
                </a:lnTo>
                <a:lnTo>
                  <a:pt x="1888007" y="1892465"/>
                </a:lnTo>
                <a:lnTo>
                  <a:pt x="1855775" y="1892465"/>
                </a:lnTo>
                <a:lnTo>
                  <a:pt x="1855775" y="1924698"/>
                </a:lnTo>
                <a:lnTo>
                  <a:pt x="1823542" y="1924698"/>
                </a:lnTo>
                <a:lnTo>
                  <a:pt x="1823542" y="1956930"/>
                </a:lnTo>
                <a:lnTo>
                  <a:pt x="1855775" y="1956930"/>
                </a:lnTo>
                <a:lnTo>
                  <a:pt x="1855775" y="1989163"/>
                </a:lnTo>
                <a:lnTo>
                  <a:pt x="1888007" y="1989163"/>
                </a:lnTo>
                <a:close/>
                <a:moveTo>
                  <a:pt x="2686622" y="319583"/>
                </a:moveTo>
                <a:lnTo>
                  <a:pt x="2703081" y="319583"/>
                </a:lnTo>
                <a:lnTo>
                  <a:pt x="2703081" y="303124"/>
                </a:lnTo>
                <a:lnTo>
                  <a:pt x="2719540" y="303124"/>
                </a:lnTo>
                <a:lnTo>
                  <a:pt x="2719540" y="286664"/>
                </a:lnTo>
                <a:lnTo>
                  <a:pt x="2703081" y="286664"/>
                </a:lnTo>
                <a:lnTo>
                  <a:pt x="2703081" y="270205"/>
                </a:lnTo>
                <a:lnTo>
                  <a:pt x="2686622" y="270205"/>
                </a:lnTo>
                <a:lnTo>
                  <a:pt x="2686622" y="286664"/>
                </a:lnTo>
                <a:lnTo>
                  <a:pt x="2670163" y="286664"/>
                </a:lnTo>
                <a:lnTo>
                  <a:pt x="2670163" y="303124"/>
                </a:lnTo>
                <a:lnTo>
                  <a:pt x="2686622" y="303124"/>
                </a:lnTo>
                <a:lnTo>
                  <a:pt x="2686622" y="319583"/>
                </a:lnTo>
                <a:close/>
                <a:moveTo>
                  <a:pt x="2683879" y="602132"/>
                </a:moveTo>
                <a:lnTo>
                  <a:pt x="2705824" y="602132"/>
                </a:lnTo>
                <a:lnTo>
                  <a:pt x="2705824" y="580187"/>
                </a:lnTo>
                <a:lnTo>
                  <a:pt x="2727770" y="580187"/>
                </a:lnTo>
                <a:lnTo>
                  <a:pt x="2727770" y="558241"/>
                </a:lnTo>
                <a:lnTo>
                  <a:pt x="2705824" y="558241"/>
                </a:lnTo>
                <a:lnTo>
                  <a:pt x="2705824" y="536296"/>
                </a:lnTo>
                <a:lnTo>
                  <a:pt x="2683879" y="536296"/>
                </a:lnTo>
                <a:lnTo>
                  <a:pt x="2683879" y="558241"/>
                </a:lnTo>
                <a:lnTo>
                  <a:pt x="2661933" y="558241"/>
                </a:lnTo>
                <a:lnTo>
                  <a:pt x="2661933" y="580187"/>
                </a:lnTo>
                <a:lnTo>
                  <a:pt x="2683879" y="580187"/>
                </a:lnTo>
                <a:lnTo>
                  <a:pt x="2683879" y="602132"/>
                </a:lnTo>
                <a:close/>
                <a:moveTo>
                  <a:pt x="2619413" y="178651"/>
                </a:moveTo>
                <a:lnTo>
                  <a:pt x="2633129" y="178651"/>
                </a:lnTo>
                <a:lnTo>
                  <a:pt x="2633129" y="164592"/>
                </a:lnTo>
                <a:lnTo>
                  <a:pt x="2647188" y="164592"/>
                </a:lnTo>
                <a:lnTo>
                  <a:pt x="2647188" y="150876"/>
                </a:lnTo>
                <a:lnTo>
                  <a:pt x="2633129" y="150876"/>
                </a:lnTo>
                <a:lnTo>
                  <a:pt x="2633129" y="136817"/>
                </a:lnTo>
                <a:lnTo>
                  <a:pt x="2619413" y="136817"/>
                </a:lnTo>
                <a:lnTo>
                  <a:pt x="2619413" y="150876"/>
                </a:lnTo>
                <a:lnTo>
                  <a:pt x="2605354" y="150876"/>
                </a:lnTo>
                <a:lnTo>
                  <a:pt x="2605354" y="164592"/>
                </a:lnTo>
                <a:lnTo>
                  <a:pt x="2619413" y="164592"/>
                </a:lnTo>
                <a:lnTo>
                  <a:pt x="2619413" y="178651"/>
                </a:lnTo>
                <a:close/>
                <a:moveTo>
                  <a:pt x="2754173" y="459829"/>
                </a:moveTo>
                <a:lnTo>
                  <a:pt x="2772689" y="459829"/>
                </a:lnTo>
                <a:lnTo>
                  <a:pt x="2772689" y="441312"/>
                </a:lnTo>
                <a:lnTo>
                  <a:pt x="2791206" y="441312"/>
                </a:lnTo>
                <a:lnTo>
                  <a:pt x="2791206" y="422796"/>
                </a:lnTo>
                <a:lnTo>
                  <a:pt x="2772689" y="422796"/>
                </a:lnTo>
                <a:lnTo>
                  <a:pt x="2772689" y="404279"/>
                </a:lnTo>
                <a:lnTo>
                  <a:pt x="2754173" y="404279"/>
                </a:lnTo>
                <a:lnTo>
                  <a:pt x="2754173" y="422796"/>
                </a:lnTo>
                <a:lnTo>
                  <a:pt x="2735656" y="422796"/>
                </a:lnTo>
                <a:lnTo>
                  <a:pt x="2735656" y="441312"/>
                </a:lnTo>
                <a:lnTo>
                  <a:pt x="2754173" y="441312"/>
                </a:lnTo>
                <a:lnTo>
                  <a:pt x="2754173" y="459829"/>
                </a:lnTo>
                <a:close/>
                <a:moveTo>
                  <a:pt x="3049753" y="944347"/>
                </a:moveTo>
                <a:lnTo>
                  <a:pt x="3025750" y="944347"/>
                </a:lnTo>
                <a:lnTo>
                  <a:pt x="3025750" y="968693"/>
                </a:lnTo>
                <a:lnTo>
                  <a:pt x="3001404" y="968693"/>
                </a:lnTo>
                <a:lnTo>
                  <a:pt x="3001404" y="992696"/>
                </a:lnTo>
                <a:lnTo>
                  <a:pt x="3025750" y="992696"/>
                </a:lnTo>
                <a:lnTo>
                  <a:pt x="3025750" y="1017041"/>
                </a:lnTo>
                <a:lnTo>
                  <a:pt x="3049753" y="1017041"/>
                </a:lnTo>
                <a:lnTo>
                  <a:pt x="3049753" y="992696"/>
                </a:lnTo>
                <a:lnTo>
                  <a:pt x="3074099" y="992696"/>
                </a:lnTo>
                <a:lnTo>
                  <a:pt x="3074099" y="968693"/>
                </a:lnTo>
                <a:lnTo>
                  <a:pt x="3049753" y="968693"/>
                </a:lnTo>
                <a:lnTo>
                  <a:pt x="3049753" y="944347"/>
                </a:lnTo>
                <a:close/>
                <a:moveTo>
                  <a:pt x="2616327" y="462229"/>
                </a:moveTo>
                <a:lnTo>
                  <a:pt x="2636215" y="462229"/>
                </a:lnTo>
                <a:lnTo>
                  <a:pt x="2636215" y="441998"/>
                </a:lnTo>
                <a:lnTo>
                  <a:pt x="2656447" y="441998"/>
                </a:lnTo>
                <a:lnTo>
                  <a:pt x="2656447" y="422110"/>
                </a:lnTo>
                <a:lnTo>
                  <a:pt x="2636215" y="422110"/>
                </a:lnTo>
                <a:lnTo>
                  <a:pt x="2636215" y="401879"/>
                </a:lnTo>
                <a:lnTo>
                  <a:pt x="2616327" y="401879"/>
                </a:lnTo>
                <a:lnTo>
                  <a:pt x="2616327" y="422110"/>
                </a:lnTo>
                <a:lnTo>
                  <a:pt x="2596096" y="422110"/>
                </a:lnTo>
                <a:lnTo>
                  <a:pt x="2596096" y="441998"/>
                </a:lnTo>
                <a:lnTo>
                  <a:pt x="2616327" y="441998"/>
                </a:lnTo>
                <a:lnTo>
                  <a:pt x="2616327" y="462229"/>
                </a:lnTo>
                <a:close/>
                <a:moveTo>
                  <a:pt x="2546033" y="604190"/>
                </a:moveTo>
                <a:lnTo>
                  <a:pt x="2569350" y="604190"/>
                </a:lnTo>
                <a:lnTo>
                  <a:pt x="2569350" y="580873"/>
                </a:lnTo>
                <a:lnTo>
                  <a:pt x="2592667" y="580873"/>
                </a:lnTo>
                <a:lnTo>
                  <a:pt x="2592667" y="557555"/>
                </a:lnTo>
                <a:lnTo>
                  <a:pt x="2569350" y="557555"/>
                </a:lnTo>
                <a:lnTo>
                  <a:pt x="2569350" y="534238"/>
                </a:lnTo>
                <a:lnTo>
                  <a:pt x="2546033" y="534238"/>
                </a:lnTo>
                <a:lnTo>
                  <a:pt x="2546033" y="557555"/>
                </a:lnTo>
                <a:lnTo>
                  <a:pt x="2522716" y="557555"/>
                </a:lnTo>
                <a:lnTo>
                  <a:pt x="2522716" y="580873"/>
                </a:lnTo>
                <a:lnTo>
                  <a:pt x="2546033" y="580873"/>
                </a:lnTo>
                <a:lnTo>
                  <a:pt x="2546033" y="604190"/>
                </a:lnTo>
                <a:close/>
                <a:moveTo>
                  <a:pt x="2775433" y="670712"/>
                </a:moveTo>
                <a:lnTo>
                  <a:pt x="2751430" y="670712"/>
                </a:lnTo>
                <a:lnTo>
                  <a:pt x="2751430" y="694373"/>
                </a:lnTo>
                <a:lnTo>
                  <a:pt x="2727770" y="694373"/>
                </a:lnTo>
                <a:lnTo>
                  <a:pt x="2727770" y="718376"/>
                </a:lnTo>
                <a:lnTo>
                  <a:pt x="2751430" y="718376"/>
                </a:lnTo>
                <a:lnTo>
                  <a:pt x="2751430" y="742036"/>
                </a:lnTo>
                <a:lnTo>
                  <a:pt x="2775433" y="742036"/>
                </a:lnTo>
                <a:lnTo>
                  <a:pt x="2775433" y="718376"/>
                </a:lnTo>
                <a:lnTo>
                  <a:pt x="2799093" y="718376"/>
                </a:lnTo>
                <a:lnTo>
                  <a:pt x="2799093" y="694373"/>
                </a:lnTo>
                <a:lnTo>
                  <a:pt x="2775433" y="694373"/>
                </a:lnTo>
                <a:lnTo>
                  <a:pt x="2775433" y="670712"/>
                </a:lnTo>
                <a:close/>
                <a:moveTo>
                  <a:pt x="2481568" y="180365"/>
                </a:moveTo>
                <a:lnTo>
                  <a:pt x="2496655" y="180365"/>
                </a:lnTo>
                <a:lnTo>
                  <a:pt x="2496655" y="165278"/>
                </a:lnTo>
                <a:lnTo>
                  <a:pt x="2511743" y="165278"/>
                </a:lnTo>
                <a:lnTo>
                  <a:pt x="2511743" y="150190"/>
                </a:lnTo>
                <a:lnTo>
                  <a:pt x="2496655" y="150190"/>
                </a:lnTo>
                <a:lnTo>
                  <a:pt x="2496655" y="135103"/>
                </a:lnTo>
                <a:lnTo>
                  <a:pt x="2481568" y="135103"/>
                </a:lnTo>
                <a:lnTo>
                  <a:pt x="2481568" y="150190"/>
                </a:lnTo>
                <a:lnTo>
                  <a:pt x="2466480" y="150190"/>
                </a:lnTo>
                <a:lnTo>
                  <a:pt x="2466480" y="165278"/>
                </a:lnTo>
                <a:lnTo>
                  <a:pt x="2481568" y="165278"/>
                </a:lnTo>
                <a:lnTo>
                  <a:pt x="2481568" y="180365"/>
                </a:lnTo>
                <a:close/>
                <a:moveTo>
                  <a:pt x="2548776" y="321297"/>
                </a:moveTo>
                <a:lnTo>
                  <a:pt x="2566607" y="321297"/>
                </a:lnTo>
                <a:lnTo>
                  <a:pt x="2566607" y="303809"/>
                </a:lnTo>
                <a:lnTo>
                  <a:pt x="2584094" y="303809"/>
                </a:lnTo>
                <a:lnTo>
                  <a:pt x="2584094" y="285979"/>
                </a:lnTo>
                <a:lnTo>
                  <a:pt x="2566607" y="285979"/>
                </a:lnTo>
                <a:lnTo>
                  <a:pt x="2566607" y="268491"/>
                </a:lnTo>
                <a:lnTo>
                  <a:pt x="2548776" y="268491"/>
                </a:lnTo>
                <a:lnTo>
                  <a:pt x="2548776" y="285979"/>
                </a:lnTo>
                <a:lnTo>
                  <a:pt x="2531288" y="285979"/>
                </a:lnTo>
                <a:lnTo>
                  <a:pt x="2531288" y="303809"/>
                </a:lnTo>
                <a:lnTo>
                  <a:pt x="2548776" y="303809"/>
                </a:lnTo>
                <a:lnTo>
                  <a:pt x="2548776" y="321297"/>
                </a:lnTo>
                <a:close/>
                <a:moveTo>
                  <a:pt x="2757259" y="176594"/>
                </a:moveTo>
                <a:lnTo>
                  <a:pt x="2769604" y="176594"/>
                </a:lnTo>
                <a:lnTo>
                  <a:pt x="2769604" y="163906"/>
                </a:lnTo>
                <a:lnTo>
                  <a:pt x="2782291" y="163906"/>
                </a:lnTo>
                <a:lnTo>
                  <a:pt x="2782291" y="151562"/>
                </a:lnTo>
                <a:lnTo>
                  <a:pt x="2769604" y="151562"/>
                </a:lnTo>
                <a:lnTo>
                  <a:pt x="2769604" y="138875"/>
                </a:lnTo>
                <a:lnTo>
                  <a:pt x="2757259" y="138875"/>
                </a:lnTo>
                <a:lnTo>
                  <a:pt x="2757259" y="151562"/>
                </a:lnTo>
                <a:lnTo>
                  <a:pt x="2744572" y="151562"/>
                </a:lnTo>
                <a:lnTo>
                  <a:pt x="2744572" y="163906"/>
                </a:lnTo>
                <a:lnTo>
                  <a:pt x="2757259" y="163906"/>
                </a:lnTo>
                <a:lnTo>
                  <a:pt x="2757259" y="176594"/>
                </a:lnTo>
                <a:close/>
                <a:moveTo>
                  <a:pt x="2821724" y="600075"/>
                </a:moveTo>
                <a:lnTo>
                  <a:pt x="2842298" y="600075"/>
                </a:lnTo>
                <a:lnTo>
                  <a:pt x="2842298" y="579501"/>
                </a:lnTo>
                <a:lnTo>
                  <a:pt x="2862872" y="579501"/>
                </a:lnTo>
                <a:lnTo>
                  <a:pt x="2862872" y="558927"/>
                </a:lnTo>
                <a:lnTo>
                  <a:pt x="2842298" y="558927"/>
                </a:lnTo>
                <a:lnTo>
                  <a:pt x="2842298" y="538353"/>
                </a:lnTo>
                <a:lnTo>
                  <a:pt x="2821724" y="538353"/>
                </a:lnTo>
                <a:lnTo>
                  <a:pt x="2821724" y="558927"/>
                </a:lnTo>
                <a:lnTo>
                  <a:pt x="2801150" y="558927"/>
                </a:lnTo>
                <a:lnTo>
                  <a:pt x="2801150" y="579501"/>
                </a:lnTo>
                <a:lnTo>
                  <a:pt x="2821724" y="579501"/>
                </a:lnTo>
                <a:lnTo>
                  <a:pt x="2821724" y="600075"/>
                </a:lnTo>
                <a:close/>
                <a:moveTo>
                  <a:pt x="2980830" y="808215"/>
                </a:moveTo>
                <a:lnTo>
                  <a:pt x="2957513" y="808215"/>
                </a:lnTo>
                <a:lnTo>
                  <a:pt x="2957513" y="831875"/>
                </a:lnTo>
                <a:lnTo>
                  <a:pt x="2933852" y="831875"/>
                </a:lnTo>
                <a:lnTo>
                  <a:pt x="2933852" y="855193"/>
                </a:lnTo>
                <a:lnTo>
                  <a:pt x="2957513" y="855193"/>
                </a:lnTo>
                <a:lnTo>
                  <a:pt x="2957513" y="878853"/>
                </a:lnTo>
                <a:lnTo>
                  <a:pt x="2980830" y="878853"/>
                </a:lnTo>
                <a:lnTo>
                  <a:pt x="2980830" y="855193"/>
                </a:lnTo>
                <a:lnTo>
                  <a:pt x="3004490" y="855193"/>
                </a:lnTo>
                <a:lnTo>
                  <a:pt x="3004490" y="831875"/>
                </a:lnTo>
                <a:lnTo>
                  <a:pt x="2980830" y="831875"/>
                </a:lnTo>
                <a:lnTo>
                  <a:pt x="2980830" y="808215"/>
                </a:lnTo>
                <a:close/>
                <a:moveTo>
                  <a:pt x="2962656" y="314439"/>
                </a:moveTo>
                <a:lnTo>
                  <a:pt x="2975686" y="314439"/>
                </a:lnTo>
                <a:lnTo>
                  <a:pt x="2975686" y="301409"/>
                </a:lnTo>
                <a:lnTo>
                  <a:pt x="2988716" y="301409"/>
                </a:lnTo>
                <a:lnTo>
                  <a:pt x="2988716" y="288379"/>
                </a:lnTo>
                <a:lnTo>
                  <a:pt x="2975686" y="288379"/>
                </a:lnTo>
                <a:lnTo>
                  <a:pt x="2975686" y="275349"/>
                </a:lnTo>
                <a:lnTo>
                  <a:pt x="2962656" y="275349"/>
                </a:lnTo>
                <a:lnTo>
                  <a:pt x="2962656" y="288379"/>
                </a:lnTo>
                <a:lnTo>
                  <a:pt x="2949626" y="288379"/>
                </a:lnTo>
                <a:lnTo>
                  <a:pt x="2949626" y="301409"/>
                </a:lnTo>
                <a:lnTo>
                  <a:pt x="2962656" y="301409"/>
                </a:lnTo>
                <a:lnTo>
                  <a:pt x="2962656" y="314439"/>
                </a:lnTo>
                <a:close/>
                <a:moveTo>
                  <a:pt x="3030208" y="454685"/>
                </a:moveTo>
                <a:lnTo>
                  <a:pt x="3045295" y="454685"/>
                </a:lnTo>
                <a:lnTo>
                  <a:pt x="3045295" y="439598"/>
                </a:lnTo>
                <a:lnTo>
                  <a:pt x="3060383" y="439598"/>
                </a:lnTo>
                <a:lnTo>
                  <a:pt x="3060383" y="424510"/>
                </a:lnTo>
                <a:lnTo>
                  <a:pt x="3045295" y="424510"/>
                </a:lnTo>
                <a:lnTo>
                  <a:pt x="3045295" y="409423"/>
                </a:lnTo>
                <a:lnTo>
                  <a:pt x="3030208" y="409423"/>
                </a:lnTo>
                <a:lnTo>
                  <a:pt x="3030208" y="424510"/>
                </a:lnTo>
                <a:lnTo>
                  <a:pt x="3015120" y="424510"/>
                </a:lnTo>
                <a:lnTo>
                  <a:pt x="3015120" y="439598"/>
                </a:lnTo>
                <a:lnTo>
                  <a:pt x="3030208" y="439598"/>
                </a:lnTo>
                <a:lnTo>
                  <a:pt x="3030208" y="454685"/>
                </a:lnTo>
                <a:close/>
                <a:moveTo>
                  <a:pt x="3027807" y="736549"/>
                </a:moveTo>
                <a:lnTo>
                  <a:pt x="3047695" y="736549"/>
                </a:lnTo>
                <a:lnTo>
                  <a:pt x="3047695" y="716318"/>
                </a:lnTo>
                <a:lnTo>
                  <a:pt x="3067927" y="716318"/>
                </a:lnTo>
                <a:lnTo>
                  <a:pt x="3067927" y="696430"/>
                </a:lnTo>
                <a:lnTo>
                  <a:pt x="3047695" y="696430"/>
                </a:lnTo>
                <a:lnTo>
                  <a:pt x="3047695" y="676199"/>
                </a:lnTo>
                <a:lnTo>
                  <a:pt x="3027807" y="676199"/>
                </a:lnTo>
                <a:lnTo>
                  <a:pt x="3027807" y="696430"/>
                </a:lnTo>
                <a:lnTo>
                  <a:pt x="3007576" y="696430"/>
                </a:lnTo>
                <a:lnTo>
                  <a:pt x="3007576" y="716318"/>
                </a:lnTo>
                <a:lnTo>
                  <a:pt x="3027807" y="716318"/>
                </a:lnTo>
                <a:lnTo>
                  <a:pt x="3027807" y="736549"/>
                </a:lnTo>
                <a:close/>
                <a:moveTo>
                  <a:pt x="2889619" y="739635"/>
                </a:moveTo>
                <a:lnTo>
                  <a:pt x="2911564" y="739635"/>
                </a:lnTo>
                <a:lnTo>
                  <a:pt x="2911564" y="717347"/>
                </a:lnTo>
                <a:lnTo>
                  <a:pt x="2933852" y="717347"/>
                </a:lnTo>
                <a:lnTo>
                  <a:pt x="2933852" y="695401"/>
                </a:lnTo>
                <a:lnTo>
                  <a:pt x="2911564" y="695401"/>
                </a:lnTo>
                <a:lnTo>
                  <a:pt x="2911564" y="673113"/>
                </a:lnTo>
                <a:lnTo>
                  <a:pt x="2889619" y="673113"/>
                </a:lnTo>
                <a:lnTo>
                  <a:pt x="2889619" y="695401"/>
                </a:lnTo>
                <a:lnTo>
                  <a:pt x="2867330" y="695401"/>
                </a:lnTo>
                <a:lnTo>
                  <a:pt x="2867330" y="717347"/>
                </a:lnTo>
                <a:lnTo>
                  <a:pt x="2889619" y="717347"/>
                </a:lnTo>
                <a:lnTo>
                  <a:pt x="2889619" y="739635"/>
                </a:lnTo>
                <a:close/>
                <a:moveTo>
                  <a:pt x="2824468" y="317183"/>
                </a:moveTo>
                <a:lnTo>
                  <a:pt x="2839555" y="317183"/>
                </a:lnTo>
                <a:lnTo>
                  <a:pt x="2839555" y="302438"/>
                </a:lnTo>
                <a:lnTo>
                  <a:pt x="2854300" y="302438"/>
                </a:lnTo>
                <a:lnTo>
                  <a:pt x="2854300" y="287350"/>
                </a:lnTo>
                <a:lnTo>
                  <a:pt x="2839555" y="287350"/>
                </a:lnTo>
                <a:lnTo>
                  <a:pt x="2839555" y="272606"/>
                </a:lnTo>
                <a:lnTo>
                  <a:pt x="2824468" y="272606"/>
                </a:lnTo>
                <a:lnTo>
                  <a:pt x="2824468" y="287350"/>
                </a:lnTo>
                <a:lnTo>
                  <a:pt x="2809723" y="287350"/>
                </a:lnTo>
                <a:lnTo>
                  <a:pt x="2809723" y="302438"/>
                </a:lnTo>
                <a:lnTo>
                  <a:pt x="2824468" y="302438"/>
                </a:lnTo>
                <a:lnTo>
                  <a:pt x="2824468" y="317183"/>
                </a:lnTo>
                <a:close/>
                <a:moveTo>
                  <a:pt x="2892019" y="457429"/>
                </a:moveTo>
                <a:lnTo>
                  <a:pt x="2909164" y="457429"/>
                </a:lnTo>
                <a:lnTo>
                  <a:pt x="2909164" y="440627"/>
                </a:lnTo>
                <a:lnTo>
                  <a:pt x="2925966" y="440627"/>
                </a:lnTo>
                <a:lnTo>
                  <a:pt x="2925966" y="423482"/>
                </a:lnTo>
                <a:lnTo>
                  <a:pt x="2909164" y="423482"/>
                </a:lnTo>
                <a:lnTo>
                  <a:pt x="2909164" y="406679"/>
                </a:lnTo>
                <a:lnTo>
                  <a:pt x="2892019" y="406679"/>
                </a:lnTo>
                <a:lnTo>
                  <a:pt x="2892019" y="423482"/>
                </a:lnTo>
                <a:lnTo>
                  <a:pt x="2875217" y="423482"/>
                </a:lnTo>
                <a:lnTo>
                  <a:pt x="2875217" y="440627"/>
                </a:lnTo>
                <a:lnTo>
                  <a:pt x="2892019" y="440627"/>
                </a:lnTo>
                <a:lnTo>
                  <a:pt x="2892019" y="457429"/>
                </a:lnTo>
                <a:close/>
                <a:moveTo>
                  <a:pt x="2959913" y="597332"/>
                </a:moveTo>
                <a:lnTo>
                  <a:pt x="2978429" y="597332"/>
                </a:lnTo>
                <a:lnTo>
                  <a:pt x="2978429" y="578472"/>
                </a:lnTo>
                <a:lnTo>
                  <a:pt x="2997289" y="578472"/>
                </a:lnTo>
                <a:lnTo>
                  <a:pt x="2997289" y="559956"/>
                </a:lnTo>
                <a:lnTo>
                  <a:pt x="2978429" y="559956"/>
                </a:lnTo>
                <a:lnTo>
                  <a:pt x="2978429" y="541096"/>
                </a:lnTo>
                <a:lnTo>
                  <a:pt x="2959913" y="541096"/>
                </a:lnTo>
                <a:lnTo>
                  <a:pt x="2959913" y="559956"/>
                </a:lnTo>
                <a:lnTo>
                  <a:pt x="2941054" y="559956"/>
                </a:lnTo>
                <a:lnTo>
                  <a:pt x="2941054" y="578472"/>
                </a:lnTo>
                <a:lnTo>
                  <a:pt x="2959913" y="578472"/>
                </a:lnTo>
                <a:lnTo>
                  <a:pt x="2959913" y="597332"/>
                </a:lnTo>
                <a:close/>
                <a:moveTo>
                  <a:pt x="2230907" y="2126323"/>
                </a:moveTo>
                <a:lnTo>
                  <a:pt x="2230907" y="2094090"/>
                </a:lnTo>
                <a:lnTo>
                  <a:pt x="2263140" y="2094090"/>
                </a:lnTo>
                <a:lnTo>
                  <a:pt x="2263140" y="2061858"/>
                </a:lnTo>
                <a:lnTo>
                  <a:pt x="2230907" y="2061858"/>
                </a:lnTo>
                <a:lnTo>
                  <a:pt x="2230907" y="2029625"/>
                </a:lnTo>
                <a:lnTo>
                  <a:pt x="2198675" y="2029625"/>
                </a:lnTo>
                <a:lnTo>
                  <a:pt x="2198675" y="2061858"/>
                </a:lnTo>
                <a:lnTo>
                  <a:pt x="2166442" y="2061858"/>
                </a:lnTo>
                <a:lnTo>
                  <a:pt x="2166442" y="2094090"/>
                </a:lnTo>
                <a:lnTo>
                  <a:pt x="2198675" y="2094090"/>
                </a:lnTo>
                <a:lnTo>
                  <a:pt x="2198675" y="2126323"/>
                </a:lnTo>
                <a:lnTo>
                  <a:pt x="2230907" y="2126323"/>
                </a:lnTo>
                <a:close/>
                <a:moveTo>
                  <a:pt x="1476527" y="1989163"/>
                </a:moveTo>
                <a:lnTo>
                  <a:pt x="1476527" y="1956930"/>
                </a:lnTo>
                <a:lnTo>
                  <a:pt x="1508760" y="1956930"/>
                </a:lnTo>
                <a:lnTo>
                  <a:pt x="1508760" y="1924698"/>
                </a:lnTo>
                <a:lnTo>
                  <a:pt x="1476527" y="1924698"/>
                </a:lnTo>
                <a:lnTo>
                  <a:pt x="1476527" y="1892465"/>
                </a:lnTo>
                <a:lnTo>
                  <a:pt x="1444295" y="1892465"/>
                </a:lnTo>
                <a:lnTo>
                  <a:pt x="1444295" y="1924698"/>
                </a:lnTo>
                <a:lnTo>
                  <a:pt x="1412062" y="1924698"/>
                </a:lnTo>
                <a:lnTo>
                  <a:pt x="1412062" y="1956930"/>
                </a:lnTo>
                <a:lnTo>
                  <a:pt x="1444295" y="1956930"/>
                </a:lnTo>
                <a:lnTo>
                  <a:pt x="1444295" y="1989163"/>
                </a:lnTo>
                <a:lnTo>
                  <a:pt x="1476527" y="1989163"/>
                </a:lnTo>
                <a:close/>
                <a:moveTo>
                  <a:pt x="1545107" y="2126323"/>
                </a:moveTo>
                <a:lnTo>
                  <a:pt x="1545107" y="2094090"/>
                </a:lnTo>
                <a:lnTo>
                  <a:pt x="1577340" y="2094090"/>
                </a:lnTo>
                <a:lnTo>
                  <a:pt x="1577340" y="2061858"/>
                </a:lnTo>
                <a:lnTo>
                  <a:pt x="1545107" y="2061858"/>
                </a:lnTo>
                <a:lnTo>
                  <a:pt x="1545107" y="2029625"/>
                </a:lnTo>
                <a:lnTo>
                  <a:pt x="1512875" y="2029625"/>
                </a:lnTo>
                <a:lnTo>
                  <a:pt x="1512875" y="2061858"/>
                </a:lnTo>
                <a:lnTo>
                  <a:pt x="1480642" y="2061858"/>
                </a:lnTo>
                <a:lnTo>
                  <a:pt x="1480642" y="2094090"/>
                </a:lnTo>
                <a:lnTo>
                  <a:pt x="1512875" y="2094090"/>
                </a:lnTo>
                <a:lnTo>
                  <a:pt x="1512875" y="2126323"/>
                </a:lnTo>
                <a:lnTo>
                  <a:pt x="1545107" y="2126323"/>
                </a:lnTo>
                <a:close/>
                <a:moveTo>
                  <a:pt x="1613687" y="2263483"/>
                </a:moveTo>
                <a:lnTo>
                  <a:pt x="1613687" y="2231250"/>
                </a:lnTo>
                <a:lnTo>
                  <a:pt x="1645920" y="2231250"/>
                </a:lnTo>
                <a:lnTo>
                  <a:pt x="1645920" y="2199018"/>
                </a:lnTo>
                <a:lnTo>
                  <a:pt x="1613687" y="2199018"/>
                </a:lnTo>
                <a:lnTo>
                  <a:pt x="1613687" y="2166785"/>
                </a:lnTo>
                <a:lnTo>
                  <a:pt x="1581455" y="2166785"/>
                </a:lnTo>
                <a:lnTo>
                  <a:pt x="1581455" y="2199018"/>
                </a:lnTo>
                <a:lnTo>
                  <a:pt x="1549222" y="2199018"/>
                </a:lnTo>
                <a:lnTo>
                  <a:pt x="1549222" y="2231250"/>
                </a:lnTo>
                <a:lnTo>
                  <a:pt x="1581455" y="2231250"/>
                </a:lnTo>
                <a:lnTo>
                  <a:pt x="1581455" y="2263483"/>
                </a:lnTo>
                <a:lnTo>
                  <a:pt x="1613687" y="2263483"/>
                </a:lnTo>
                <a:close/>
                <a:moveTo>
                  <a:pt x="1819427" y="2126323"/>
                </a:moveTo>
                <a:lnTo>
                  <a:pt x="1819427" y="2094090"/>
                </a:lnTo>
                <a:lnTo>
                  <a:pt x="1851660" y="2094090"/>
                </a:lnTo>
                <a:lnTo>
                  <a:pt x="1851660" y="2061858"/>
                </a:lnTo>
                <a:lnTo>
                  <a:pt x="1819427" y="2061858"/>
                </a:lnTo>
                <a:lnTo>
                  <a:pt x="1819427" y="2029625"/>
                </a:lnTo>
                <a:lnTo>
                  <a:pt x="1787195" y="2029625"/>
                </a:lnTo>
                <a:lnTo>
                  <a:pt x="1787195" y="2061858"/>
                </a:lnTo>
                <a:lnTo>
                  <a:pt x="1754962" y="2061858"/>
                </a:lnTo>
                <a:lnTo>
                  <a:pt x="1754962" y="2094090"/>
                </a:lnTo>
                <a:lnTo>
                  <a:pt x="1787195" y="2094090"/>
                </a:lnTo>
                <a:lnTo>
                  <a:pt x="1787195" y="2126323"/>
                </a:lnTo>
                <a:lnTo>
                  <a:pt x="1819427" y="2126323"/>
                </a:lnTo>
                <a:close/>
                <a:moveTo>
                  <a:pt x="1682267" y="2126323"/>
                </a:moveTo>
                <a:lnTo>
                  <a:pt x="1682267" y="2094090"/>
                </a:lnTo>
                <a:lnTo>
                  <a:pt x="1714500" y="2094090"/>
                </a:lnTo>
                <a:lnTo>
                  <a:pt x="1714500" y="2061858"/>
                </a:lnTo>
                <a:lnTo>
                  <a:pt x="1682267" y="2061858"/>
                </a:lnTo>
                <a:lnTo>
                  <a:pt x="1682267" y="2029625"/>
                </a:lnTo>
                <a:lnTo>
                  <a:pt x="1650035" y="2029625"/>
                </a:lnTo>
                <a:lnTo>
                  <a:pt x="1650035" y="2061858"/>
                </a:lnTo>
                <a:lnTo>
                  <a:pt x="1617802" y="2061858"/>
                </a:lnTo>
                <a:lnTo>
                  <a:pt x="1617802" y="2094090"/>
                </a:lnTo>
                <a:lnTo>
                  <a:pt x="1650035" y="2094090"/>
                </a:lnTo>
                <a:lnTo>
                  <a:pt x="1650035" y="2126323"/>
                </a:lnTo>
                <a:lnTo>
                  <a:pt x="1682267" y="2126323"/>
                </a:lnTo>
                <a:close/>
                <a:moveTo>
                  <a:pt x="1750847" y="2263483"/>
                </a:moveTo>
                <a:lnTo>
                  <a:pt x="1750847" y="2231250"/>
                </a:lnTo>
                <a:lnTo>
                  <a:pt x="1783080" y="2231250"/>
                </a:lnTo>
                <a:lnTo>
                  <a:pt x="1783080" y="2199018"/>
                </a:lnTo>
                <a:lnTo>
                  <a:pt x="1750847" y="2199018"/>
                </a:lnTo>
                <a:lnTo>
                  <a:pt x="1750847" y="2166785"/>
                </a:lnTo>
                <a:lnTo>
                  <a:pt x="1718615" y="2166785"/>
                </a:lnTo>
                <a:lnTo>
                  <a:pt x="1718615" y="2199018"/>
                </a:lnTo>
                <a:lnTo>
                  <a:pt x="1686382" y="2199018"/>
                </a:lnTo>
                <a:lnTo>
                  <a:pt x="1686382" y="2231250"/>
                </a:lnTo>
                <a:lnTo>
                  <a:pt x="1718615" y="2231250"/>
                </a:lnTo>
                <a:lnTo>
                  <a:pt x="1718615" y="2263483"/>
                </a:lnTo>
                <a:lnTo>
                  <a:pt x="1750847" y="2263483"/>
                </a:lnTo>
                <a:close/>
                <a:moveTo>
                  <a:pt x="1407947" y="2126323"/>
                </a:moveTo>
                <a:lnTo>
                  <a:pt x="1407947" y="2094090"/>
                </a:lnTo>
                <a:lnTo>
                  <a:pt x="1440180" y="2094090"/>
                </a:lnTo>
                <a:lnTo>
                  <a:pt x="1440180" y="2061858"/>
                </a:lnTo>
                <a:lnTo>
                  <a:pt x="1407947" y="2061858"/>
                </a:lnTo>
                <a:lnTo>
                  <a:pt x="1407947" y="2029625"/>
                </a:lnTo>
                <a:lnTo>
                  <a:pt x="1375715" y="2029625"/>
                </a:lnTo>
                <a:lnTo>
                  <a:pt x="1375715" y="2061858"/>
                </a:lnTo>
                <a:lnTo>
                  <a:pt x="1343482" y="2061858"/>
                </a:lnTo>
                <a:lnTo>
                  <a:pt x="1343482" y="2094090"/>
                </a:lnTo>
                <a:lnTo>
                  <a:pt x="1375715" y="2094090"/>
                </a:lnTo>
                <a:lnTo>
                  <a:pt x="1375715" y="2126323"/>
                </a:lnTo>
                <a:lnTo>
                  <a:pt x="1407947" y="2126323"/>
                </a:lnTo>
                <a:close/>
                <a:moveTo>
                  <a:pt x="1202207" y="1989163"/>
                </a:moveTo>
                <a:lnTo>
                  <a:pt x="1202207" y="1956930"/>
                </a:lnTo>
                <a:lnTo>
                  <a:pt x="1234440" y="1956930"/>
                </a:lnTo>
                <a:lnTo>
                  <a:pt x="1234440" y="1924698"/>
                </a:lnTo>
                <a:lnTo>
                  <a:pt x="1202207" y="1924698"/>
                </a:lnTo>
                <a:lnTo>
                  <a:pt x="1202207" y="1892465"/>
                </a:lnTo>
                <a:lnTo>
                  <a:pt x="1169975" y="1892465"/>
                </a:lnTo>
                <a:lnTo>
                  <a:pt x="1169975" y="1924698"/>
                </a:lnTo>
                <a:lnTo>
                  <a:pt x="1137742" y="1924698"/>
                </a:lnTo>
                <a:lnTo>
                  <a:pt x="1137742" y="1956930"/>
                </a:lnTo>
                <a:lnTo>
                  <a:pt x="1169975" y="1956930"/>
                </a:lnTo>
                <a:lnTo>
                  <a:pt x="1169975" y="1989163"/>
                </a:lnTo>
                <a:lnTo>
                  <a:pt x="1202207" y="1989163"/>
                </a:lnTo>
                <a:close/>
                <a:moveTo>
                  <a:pt x="1270787" y="2126323"/>
                </a:moveTo>
                <a:lnTo>
                  <a:pt x="1270787" y="2094090"/>
                </a:lnTo>
                <a:lnTo>
                  <a:pt x="1303020" y="2094090"/>
                </a:lnTo>
                <a:lnTo>
                  <a:pt x="1303020" y="2061858"/>
                </a:lnTo>
                <a:lnTo>
                  <a:pt x="1270787" y="2061858"/>
                </a:lnTo>
                <a:lnTo>
                  <a:pt x="1270787" y="2029625"/>
                </a:lnTo>
                <a:lnTo>
                  <a:pt x="1238555" y="2029625"/>
                </a:lnTo>
                <a:lnTo>
                  <a:pt x="1238555" y="2061858"/>
                </a:lnTo>
                <a:lnTo>
                  <a:pt x="1206322" y="2061858"/>
                </a:lnTo>
                <a:lnTo>
                  <a:pt x="1206322" y="2094090"/>
                </a:lnTo>
                <a:lnTo>
                  <a:pt x="1238555" y="2094090"/>
                </a:lnTo>
                <a:lnTo>
                  <a:pt x="1238555" y="2126323"/>
                </a:lnTo>
                <a:lnTo>
                  <a:pt x="1270787" y="2126323"/>
                </a:lnTo>
                <a:close/>
                <a:moveTo>
                  <a:pt x="1339367" y="1989163"/>
                </a:moveTo>
                <a:lnTo>
                  <a:pt x="1339367" y="1956930"/>
                </a:lnTo>
                <a:lnTo>
                  <a:pt x="1371600" y="1956930"/>
                </a:lnTo>
                <a:lnTo>
                  <a:pt x="1371600" y="1924698"/>
                </a:lnTo>
                <a:lnTo>
                  <a:pt x="1339367" y="1924698"/>
                </a:lnTo>
                <a:lnTo>
                  <a:pt x="1339367" y="1892465"/>
                </a:lnTo>
                <a:lnTo>
                  <a:pt x="1307135" y="1892465"/>
                </a:lnTo>
                <a:lnTo>
                  <a:pt x="1307135" y="1924698"/>
                </a:lnTo>
                <a:lnTo>
                  <a:pt x="1274902" y="1924698"/>
                </a:lnTo>
                <a:lnTo>
                  <a:pt x="1274902" y="1956930"/>
                </a:lnTo>
                <a:lnTo>
                  <a:pt x="1307135" y="1956930"/>
                </a:lnTo>
                <a:lnTo>
                  <a:pt x="1307135" y="1989163"/>
                </a:lnTo>
                <a:lnTo>
                  <a:pt x="1339367" y="1989163"/>
                </a:lnTo>
                <a:close/>
                <a:moveTo>
                  <a:pt x="2299487" y="2263483"/>
                </a:moveTo>
                <a:lnTo>
                  <a:pt x="2299487" y="2231250"/>
                </a:lnTo>
                <a:lnTo>
                  <a:pt x="2331720" y="2231250"/>
                </a:lnTo>
                <a:lnTo>
                  <a:pt x="2331720" y="2199018"/>
                </a:lnTo>
                <a:lnTo>
                  <a:pt x="2299487" y="2199018"/>
                </a:lnTo>
                <a:lnTo>
                  <a:pt x="2299487" y="2166785"/>
                </a:lnTo>
                <a:lnTo>
                  <a:pt x="2267255" y="2166785"/>
                </a:lnTo>
                <a:lnTo>
                  <a:pt x="2267255" y="2199018"/>
                </a:lnTo>
                <a:lnTo>
                  <a:pt x="2235022" y="2199018"/>
                </a:lnTo>
                <a:lnTo>
                  <a:pt x="2235022" y="2231250"/>
                </a:lnTo>
                <a:lnTo>
                  <a:pt x="2267255" y="2231250"/>
                </a:lnTo>
                <a:lnTo>
                  <a:pt x="2267255" y="2263483"/>
                </a:lnTo>
                <a:lnTo>
                  <a:pt x="2299487" y="2263483"/>
                </a:lnTo>
                <a:close/>
                <a:moveTo>
                  <a:pt x="2368067" y="2126323"/>
                </a:moveTo>
                <a:lnTo>
                  <a:pt x="2368067" y="2094090"/>
                </a:lnTo>
                <a:lnTo>
                  <a:pt x="2400300" y="2094090"/>
                </a:lnTo>
                <a:lnTo>
                  <a:pt x="2400300" y="2061858"/>
                </a:lnTo>
                <a:lnTo>
                  <a:pt x="2368067" y="2061858"/>
                </a:lnTo>
                <a:lnTo>
                  <a:pt x="2368067" y="2029625"/>
                </a:lnTo>
                <a:lnTo>
                  <a:pt x="2335835" y="2029625"/>
                </a:lnTo>
                <a:lnTo>
                  <a:pt x="2335835" y="2061858"/>
                </a:lnTo>
                <a:lnTo>
                  <a:pt x="2303602" y="2061858"/>
                </a:lnTo>
                <a:lnTo>
                  <a:pt x="2303602" y="2094090"/>
                </a:lnTo>
                <a:lnTo>
                  <a:pt x="2335835" y="2094090"/>
                </a:lnTo>
                <a:lnTo>
                  <a:pt x="2335835" y="2126323"/>
                </a:lnTo>
                <a:lnTo>
                  <a:pt x="2368067" y="2126323"/>
                </a:lnTo>
                <a:close/>
                <a:moveTo>
                  <a:pt x="1888007" y="2263483"/>
                </a:moveTo>
                <a:lnTo>
                  <a:pt x="1888007" y="2231250"/>
                </a:lnTo>
                <a:lnTo>
                  <a:pt x="1920240" y="2231250"/>
                </a:lnTo>
                <a:lnTo>
                  <a:pt x="1920240" y="2199018"/>
                </a:lnTo>
                <a:lnTo>
                  <a:pt x="1888007" y="2199018"/>
                </a:lnTo>
                <a:lnTo>
                  <a:pt x="1888007" y="2166785"/>
                </a:lnTo>
                <a:lnTo>
                  <a:pt x="1855775" y="2166785"/>
                </a:lnTo>
                <a:lnTo>
                  <a:pt x="1855775" y="2199018"/>
                </a:lnTo>
                <a:lnTo>
                  <a:pt x="1823542" y="2199018"/>
                </a:lnTo>
                <a:lnTo>
                  <a:pt x="1823542" y="2231250"/>
                </a:lnTo>
                <a:lnTo>
                  <a:pt x="1855775" y="2231250"/>
                </a:lnTo>
                <a:lnTo>
                  <a:pt x="1855775" y="2263483"/>
                </a:lnTo>
                <a:lnTo>
                  <a:pt x="1888007" y="2263483"/>
                </a:lnTo>
                <a:close/>
                <a:moveTo>
                  <a:pt x="2436647" y="2263483"/>
                </a:moveTo>
                <a:lnTo>
                  <a:pt x="2436647" y="2231250"/>
                </a:lnTo>
                <a:lnTo>
                  <a:pt x="2468880" y="2231250"/>
                </a:lnTo>
                <a:lnTo>
                  <a:pt x="2468880" y="2199018"/>
                </a:lnTo>
                <a:lnTo>
                  <a:pt x="2436647" y="2199018"/>
                </a:lnTo>
                <a:lnTo>
                  <a:pt x="2436647" y="2166785"/>
                </a:lnTo>
                <a:lnTo>
                  <a:pt x="2404415" y="2166785"/>
                </a:lnTo>
                <a:lnTo>
                  <a:pt x="2404415" y="2199018"/>
                </a:lnTo>
                <a:lnTo>
                  <a:pt x="2372182" y="2199018"/>
                </a:lnTo>
                <a:lnTo>
                  <a:pt x="2372182" y="2231250"/>
                </a:lnTo>
                <a:lnTo>
                  <a:pt x="2404415" y="2231250"/>
                </a:lnTo>
                <a:lnTo>
                  <a:pt x="2404415" y="2263483"/>
                </a:lnTo>
                <a:lnTo>
                  <a:pt x="2436647" y="2263483"/>
                </a:lnTo>
                <a:close/>
                <a:moveTo>
                  <a:pt x="2478481" y="463944"/>
                </a:moveTo>
                <a:lnTo>
                  <a:pt x="2499741" y="463944"/>
                </a:lnTo>
                <a:lnTo>
                  <a:pt x="2499741" y="442684"/>
                </a:lnTo>
                <a:lnTo>
                  <a:pt x="2521001" y="442684"/>
                </a:lnTo>
                <a:lnTo>
                  <a:pt x="2521001" y="421424"/>
                </a:lnTo>
                <a:lnTo>
                  <a:pt x="2499741" y="421424"/>
                </a:lnTo>
                <a:lnTo>
                  <a:pt x="2499741" y="400164"/>
                </a:lnTo>
                <a:lnTo>
                  <a:pt x="2478481" y="400164"/>
                </a:lnTo>
                <a:lnTo>
                  <a:pt x="2478481" y="421424"/>
                </a:lnTo>
                <a:lnTo>
                  <a:pt x="2457221" y="421424"/>
                </a:lnTo>
                <a:lnTo>
                  <a:pt x="2457221" y="442684"/>
                </a:lnTo>
                <a:lnTo>
                  <a:pt x="2478481" y="442684"/>
                </a:lnTo>
                <a:lnTo>
                  <a:pt x="2478481" y="463944"/>
                </a:lnTo>
                <a:close/>
                <a:moveTo>
                  <a:pt x="1238555" y="1755305"/>
                </a:moveTo>
                <a:lnTo>
                  <a:pt x="1238555" y="1787538"/>
                </a:lnTo>
                <a:lnTo>
                  <a:pt x="1206322" y="1787538"/>
                </a:lnTo>
                <a:lnTo>
                  <a:pt x="1206322" y="1819770"/>
                </a:lnTo>
                <a:lnTo>
                  <a:pt x="1238555" y="1819770"/>
                </a:lnTo>
                <a:lnTo>
                  <a:pt x="1238555" y="1852003"/>
                </a:lnTo>
                <a:lnTo>
                  <a:pt x="1270787" y="1852003"/>
                </a:lnTo>
                <a:lnTo>
                  <a:pt x="1270787" y="1819770"/>
                </a:lnTo>
                <a:lnTo>
                  <a:pt x="1303020" y="1819770"/>
                </a:lnTo>
                <a:lnTo>
                  <a:pt x="1303020" y="1787538"/>
                </a:lnTo>
                <a:lnTo>
                  <a:pt x="1270787" y="1787538"/>
                </a:lnTo>
                <a:lnTo>
                  <a:pt x="1270787" y="1755305"/>
                </a:lnTo>
                <a:lnTo>
                  <a:pt x="1238555" y="1755305"/>
                </a:lnTo>
                <a:close/>
                <a:moveTo>
                  <a:pt x="2025167" y="2263483"/>
                </a:moveTo>
                <a:lnTo>
                  <a:pt x="2025167" y="2231250"/>
                </a:lnTo>
                <a:lnTo>
                  <a:pt x="2057400" y="2231250"/>
                </a:lnTo>
                <a:lnTo>
                  <a:pt x="2057400" y="2199018"/>
                </a:lnTo>
                <a:lnTo>
                  <a:pt x="2025167" y="2199018"/>
                </a:lnTo>
                <a:lnTo>
                  <a:pt x="2025167" y="2166785"/>
                </a:lnTo>
                <a:lnTo>
                  <a:pt x="1992935" y="2166785"/>
                </a:lnTo>
                <a:lnTo>
                  <a:pt x="1992935" y="2199018"/>
                </a:lnTo>
                <a:lnTo>
                  <a:pt x="1960702" y="2199018"/>
                </a:lnTo>
                <a:lnTo>
                  <a:pt x="1960702" y="2231250"/>
                </a:lnTo>
                <a:lnTo>
                  <a:pt x="1992935" y="2231250"/>
                </a:lnTo>
                <a:lnTo>
                  <a:pt x="1992935" y="2263483"/>
                </a:lnTo>
                <a:lnTo>
                  <a:pt x="2025167" y="2263483"/>
                </a:lnTo>
                <a:close/>
                <a:moveTo>
                  <a:pt x="1956587" y="2126323"/>
                </a:moveTo>
                <a:lnTo>
                  <a:pt x="1956587" y="2094090"/>
                </a:lnTo>
                <a:lnTo>
                  <a:pt x="1988820" y="2094090"/>
                </a:lnTo>
                <a:lnTo>
                  <a:pt x="1988820" y="2061858"/>
                </a:lnTo>
                <a:lnTo>
                  <a:pt x="1956587" y="2061858"/>
                </a:lnTo>
                <a:lnTo>
                  <a:pt x="1956587" y="2029625"/>
                </a:lnTo>
                <a:lnTo>
                  <a:pt x="1924355" y="2029625"/>
                </a:lnTo>
                <a:lnTo>
                  <a:pt x="1924355" y="2061858"/>
                </a:lnTo>
                <a:lnTo>
                  <a:pt x="1892122" y="2061858"/>
                </a:lnTo>
                <a:lnTo>
                  <a:pt x="1892122" y="2094090"/>
                </a:lnTo>
                <a:lnTo>
                  <a:pt x="1924355" y="2094090"/>
                </a:lnTo>
                <a:lnTo>
                  <a:pt x="1924355" y="2126323"/>
                </a:lnTo>
                <a:lnTo>
                  <a:pt x="1956587" y="2126323"/>
                </a:lnTo>
                <a:close/>
                <a:moveTo>
                  <a:pt x="2093747" y="2126323"/>
                </a:moveTo>
                <a:lnTo>
                  <a:pt x="2093747" y="2094090"/>
                </a:lnTo>
                <a:lnTo>
                  <a:pt x="2125980" y="2094090"/>
                </a:lnTo>
                <a:lnTo>
                  <a:pt x="2125980" y="2061858"/>
                </a:lnTo>
                <a:lnTo>
                  <a:pt x="2093747" y="2061858"/>
                </a:lnTo>
                <a:lnTo>
                  <a:pt x="2093747" y="2029625"/>
                </a:lnTo>
                <a:lnTo>
                  <a:pt x="2061515" y="2029625"/>
                </a:lnTo>
                <a:lnTo>
                  <a:pt x="2061515" y="2061858"/>
                </a:lnTo>
                <a:lnTo>
                  <a:pt x="2029282" y="2061858"/>
                </a:lnTo>
                <a:lnTo>
                  <a:pt x="2029282" y="2094090"/>
                </a:lnTo>
                <a:lnTo>
                  <a:pt x="2061515" y="2094090"/>
                </a:lnTo>
                <a:lnTo>
                  <a:pt x="2061515" y="2126323"/>
                </a:lnTo>
                <a:lnTo>
                  <a:pt x="2093747" y="2126323"/>
                </a:lnTo>
                <a:close/>
                <a:moveTo>
                  <a:pt x="2162327" y="2263483"/>
                </a:moveTo>
                <a:lnTo>
                  <a:pt x="2162327" y="2231250"/>
                </a:lnTo>
                <a:lnTo>
                  <a:pt x="2194560" y="2231250"/>
                </a:lnTo>
                <a:lnTo>
                  <a:pt x="2194560" y="2199018"/>
                </a:lnTo>
                <a:lnTo>
                  <a:pt x="2162327" y="2199018"/>
                </a:lnTo>
                <a:lnTo>
                  <a:pt x="2162327" y="2166785"/>
                </a:lnTo>
                <a:lnTo>
                  <a:pt x="2130095" y="2166785"/>
                </a:lnTo>
                <a:lnTo>
                  <a:pt x="2130095" y="2199018"/>
                </a:lnTo>
                <a:lnTo>
                  <a:pt x="2097862" y="2199018"/>
                </a:lnTo>
                <a:lnTo>
                  <a:pt x="2097862" y="2231250"/>
                </a:lnTo>
                <a:lnTo>
                  <a:pt x="2130095" y="2231250"/>
                </a:lnTo>
                <a:lnTo>
                  <a:pt x="2130095" y="2263483"/>
                </a:lnTo>
                <a:lnTo>
                  <a:pt x="2162327" y="2263483"/>
                </a:lnTo>
                <a:close/>
                <a:moveTo>
                  <a:pt x="1581455" y="1618145"/>
                </a:moveTo>
                <a:lnTo>
                  <a:pt x="1581455" y="1650378"/>
                </a:lnTo>
                <a:lnTo>
                  <a:pt x="1549222" y="1650378"/>
                </a:lnTo>
                <a:lnTo>
                  <a:pt x="1549222" y="1682610"/>
                </a:lnTo>
                <a:lnTo>
                  <a:pt x="1581455" y="1682610"/>
                </a:lnTo>
                <a:lnTo>
                  <a:pt x="1581455" y="1714843"/>
                </a:lnTo>
                <a:lnTo>
                  <a:pt x="1613687" y="1714843"/>
                </a:lnTo>
                <a:lnTo>
                  <a:pt x="1613687" y="1682610"/>
                </a:lnTo>
                <a:lnTo>
                  <a:pt x="1645920" y="1682610"/>
                </a:lnTo>
                <a:lnTo>
                  <a:pt x="1645920" y="1650378"/>
                </a:lnTo>
                <a:lnTo>
                  <a:pt x="1613687" y="1650378"/>
                </a:lnTo>
                <a:lnTo>
                  <a:pt x="1613687" y="1618145"/>
                </a:lnTo>
                <a:lnTo>
                  <a:pt x="1581455" y="1618145"/>
                </a:lnTo>
                <a:close/>
                <a:moveTo>
                  <a:pt x="2198675" y="1755305"/>
                </a:moveTo>
                <a:lnTo>
                  <a:pt x="2198675" y="1787538"/>
                </a:lnTo>
                <a:lnTo>
                  <a:pt x="2166442" y="1787538"/>
                </a:lnTo>
                <a:lnTo>
                  <a:pt x="2166442" y="1819770"/>
                </a:lnTo>
                <a:lnTo>
                  <a:pt x="2198675" y="1819770"/>
                </a:lnTo>
                <a:lnTo>
                  <a:pt x="2198675" y="1852003"/>
                </a:lnTo>
                <a:lnTo>
                  <a:pt x="2230907" y="1852003"/>
                </a:lnTo>
                <a:lnTo>
                  <a:pt x="2230907" y="1819770"/>
                </a:lnTo>
                <a:lnTo>
                  <a:pt x="2263140" y="1819770"/>
                </a:lnTo>
                <a:lnTo>
                  <a:pt x="2263140" y="1787538"/>
                </a:lnTo>
                <a:lnTo>
                  <a:pt x="2230907" y="1787538"/>
                </a:lnTo>
                <a:lnTo>
                  <a:pt x="2230907" y="1755305"/>
                </a:lnTo>
                <a:lnTo>
                  <a:pt x="2198675" y="1755305"/>
                </a:lnTo>
                <a:close/>
                <a:moveTo>
                  <a:pt x="2267255" y="1618145"/>
                </a:moveTo>
                <a:lnTo>
                  <a:pt x="2267255" y="1650378"/>
                </a:lnTo>
                <a:lnTo>
                  <a:pt x="2235022" y="1650378"/>
                </a:lnTo>
                <a:lnTo>
                  <a:pt x="2235022" y="1682610"/>
                </a:lnTo>
                <a:lnTo>
                  <a:pt x="2267255" y="1682610"/>
                </a:lnTo>
                <a:lnTo>
                  <a:pt x="2267255" y="1714843"/>
                </a:lnTo>
                <a:lnTo>
                  <a:pt x="2299487" y="1714843"/>
                </a:lnTo>
                <a:lnTo>
                  <a:pt x="2299487" y="1682610"/>
                </a:lnTo>
                <a:lnTo>
                  <a:pt x="2331720" y="1682610"/>
                </a:lnTo>
                <a:lnTo>
                  <a:pt x="2331720" y="1650378"/>
                </a:lnTo>
                <a:lnTo>
                  <a:pt x="2299487" y="1650378"/>
                </a:lnTo>
                <a:lnTo>
                  <a:pt x="2299487" y="1618145"/>
                </a:lnTo>
                <a:lnTo>
                  <a:pt x="2267255" y="1618145"/>
                </a:lnTo>
                <a:close/>
                <a:moveTo>
                  <a:pt x="2061515" y="1755305"/>
                </a:moveTo>
                <a:lnTo>
                  <a:pt x="2061515" y="1787538"/>
                </a:lnTo>
                <a:lnTo>
                  <a:pt x="2029282" y="1787538"/>
                </a:lnTo>
                <a:lnTo>
                  <a:pt x="2029282" y="1819770"/>
                </a:lnTo>
                <a:lnTo>
                  <a:pt x="2061515" y="1819770"/>
                </a:lnTo>
                <a:lnTo>
                  <a:pt x="2061515" y="1852003"/>
                </a:lnTo>
                <a:lnTo>
                  <a:pt x="2093747" y="1852003"/>
                </a:lnTo>
                <a:lnTo>
                  <a:pt x="2093747" y="1819770"/>
                </a:lnTo>
                <a:lnTo>
                  <a:pt x="2125980" y="1819770"/>
                </a:lnTo>
                <a:lnTo>
                  <a:pt x="2125980" y="1787538"/>
                </a:lnTo>
                <a:lnTo>
                  <a:pt x="2093747" y="1787538"/>
                </a:lnTo>
                <a:lnTo>
                  <a:pt x="2093747" y="1755305"/>
                </a:lnTo>
                <a:lnTo>
                  <a:pt x="2061515" y="1755305"/>
                </a:lnTo>
                <a:close/>
                <a:moveTo>
                  <a:pt x="2335835" y="1755305"/>
                </a:moveTo>
                <a:lnTo>
                  <a:pt x="2335835" y="1787538"/>
                </a:lnTo>
                <a:lnTo>
                  <a:pt x="2303602" y="1787538"/>
                </a:lnTo>
                <a:lnTo>
                  <a:pt x="2303602" y="1819770"/>
                </a:lnTo>
                <a:lnTo>
                  <a:pt x="2335835" y="1819770"/>
                </a:lnTo>
                <a:lnTo>
                  <a:pt x="2335835" y="1852003"/>
                </a:lnTo>
                <a:lnTo>
                  <a:pt x="2368067" y="1852003"/>
                </a:lnTo>
                <a:lnTo>
                  <a:pt x="2368067" y="1819770"/>
                </a:lnTo>
                <a:lnTo>
                  <a:pt x="2400300" y="1819770"/>
                </a:lnTo>
                <a:lnTo>
                  <a:pt x="2400300" y="1787538"/>
                </a:lnTo>
                <a:lnTo>
                  <a:pt x="2368067" y="1787538"/>
                </a:lnTo>
                <a:lnTo>
                  <a:pt x="2368067" y="1755305"/>
                </a:lnTo>
                <a:lnTo>
                  <a:pt x="2335835" y="1755305"/>
                </a:lnTo>
                <a:close/>
                <a:moveTo>
                  <a:pt x="2130095" y="1618145"/>
                </a:moveTo>
                <a:lnTo>
                  <a:pt x="2130095" y="1650378"/>
                </a:lnTo>
                <a:lnTo>
                  <a:pt x="2097862" y="1650378"/>
                </a:lnTo>
                <a:lnTo>
                  <a:pt x="2097862" y="1682610"/>
                </a:lnTo>
                <a:lnTo>
                  <a:pt x="2130095" y="1682610"/>
                </a:lnTo>
                <a:lnTo>
                  <a:pt x="2130095" y="1714843"/>
                </a:lnTo>
                <a:lnTo>
                  <a:pt x="2162327" y="1714843"/>
                </a:lnTo>
                <a:lnTo>
                  <a:pt x="2162327" y="1682610"/>
                </a:lnTo>
                <a:lnTo>
                  <a:pt x="2194560" y="1682610"/>
                </a:lnTo>
                <a:lnTo>
                  <a:pt x="2194560" y="1650378"/>
                </a:lnTo>
                <a:lnTo>
                  <a:pt x="2162327" y="1650378"/>
                </a:lnTo>
                <a:lnTo>
                  <a:pt x="2162327" y="1618145"/>
                </a:lnTo>
                <a:lnTo>
                  <a:pt x="2130095" y="1618145"/>
                </a:lnTo>
                <a:close/>
                <a:moveTo>
                  <a:pt x="2299487" y="1989163"/>
                </a:moveTo>
                <a:lnTo>
                  <a:pt x="2299487" y="1956930"/>
                </a:lnTo>
                <a:lnTo>
                  <a:pt x="2331720" y="1956930"/>
                </a:lnTo>
                <a:lnTo>
                  <a:pt x="2331720" y="1924698"/>
                </a:lnTo>
                <a:lnTo>
                  <a:pt x="2299487" y="1924698"/>
                </a:lnTo>
                <a:lnTo>
                  <a:pt x="2299487" y="1892465"/>
                </a:lnTo>
                <a:lnTo>
                  <a:pt x="2267255" y="1892465"/>
                </a:lnTo>
                <a:lnTo>
                  <a:pt x="2267255" y="1924698"/>
                </a:lnTo>
                <a:lnTo>
                  <a:pt x="2235022" y="1924698"/>
                </a:lnTo>
                <a:lnTo>
                  <a:pt x="2235022" y="1956930"/>
                </a:lnTo>
                <a:lnTo>
                  <a:pt x="2267255" y="1956930"/>
                </a:lnTo>
                <a:lnTo>
                  <a:pt x="2267255" y="1989163"/>
                </a:lnTo>
                <a:lnTo>
                  <a:pt x="2299487" y="1989163"/>
                </a:lnTo>
                <a:close/>
                <a:moveTo>
                  <a:pt x="2404415" y="1892465"/>
                </a:moveTo>
                <a:lnTo>
                  <a:pt x="2404415" y="1924698"/>
                </a:lnTo>
                <a:lnTo>
                  <a:pt x="2372182" y="1924698"/>
                </a:lnTo>
                <a:lnTo>
                  <a:pt x="2372182" y="1956930"/>
                </a:lnTo>
                <a:lnTo>
                  <a:pt x="2404415" y="1956930"/>
                </a:lnTo>
                <a:lnTo>
                  <a:pt x="2404415" y="1989163"/>
                </a:lnTo>
                <a:lnTo>
                  <a:pt x="2436647" y="1989163"/>
                </a:lnTo>
                <a:lnTo>
                  <a:pt x="2436647" y="1956930"/>
                </a:lnTo>
                <a:lnTo>
                  <a:pt x="2468880" y="1956930"/>
                </a:lnTo>
                <a:lnTo>
                  <a:pt x="2468880" y="1924698"/>
                </a:lnTo>
                <a:lnTo>
                  <a:pt x="2436647" y="1924698"/>
                </a:lnTo>
                <a:lnTo>
                  <a:pt x="2436647" y="1892465"/>
                </a:lnTo>
                <a:lnTo>
                  <a:pt x="2404415" y="1892465"/>
                </a:lnTo>
                <a:close/>
                <a:moveTo>
                  <a:pt x="2162327" y="1989163"/>
                </a:moveTo>
                <a:lnTo>
                  <a:pt x="2162327" y="1956930"/>
                </a:lnTo>
                <a:lnTo>
                  <a:pt x="2194560" y="1956930"/>
                </a:lnTo>
                <a:lnTo>
                  <a:pt x="2194560" y="1924698"/>
                </a:lnTo>
                <a:lnTo>
                  <a:pt x="2162327" y="1924698"/>
                </a:lnTo>
                <a:lnTo>
                  <a:pt x="2162327" y="1892465"/>
                </a:lnTo>
                <a:lnTo>
                  <a:pt x="2130095" y="1892465"/>
                </a:lnTo>
                <a:lnTo>
                  <a:pt x="2130095" y="1924698"/>
                </a:lnTo>
                <a:lnTo>
                  <a:pt x="2097862" y="1924698"/>
                </a:lnTo>
                <a:lnTo>
                  <a:pt x="2097862" y="1956930"/>
                </a:lnTo>
                <a:lnTo>
                  <a:pt x="2130095" y="1956930"/>
                </a:lnTo>
                <a:lnTo>
                  <a:pt x="2130095" y="1989163"/>
                </a:lnTo>
                <a:lnTo>
                  <a:pt x="2162327" y="1989163"/>
                </a:lnTo>
                <a:close/>
                <a:moveTo>
                  <a:pt x="2472995" y="1755305"/>
                </a:moveTo>
                <a:lnTo>
                  <a:pt x="2472995" y="1787538"/>
                </a:lnTo>
                <a:lnTo>
                  <a:pt x="2440762" y="1787538"/>
                </a:lnTo>
                <a:lnTo>
                  <a:pt x="2440762" y="1819770"/>
                </a:lnTo>
                <a:lnTo>
                  <a:pt x="2472995" y="1819770"/>
                </a:lnTo>
                <a:lnTo>
                  <a:pt x="2472995" y="1852003"/>
                </a:lnTo>
                <a:lnTo>
                  <a:pt x="2505227" y="1852003"/>
                </a:lnTo>
                <a:lnTo>
                  <a:pt x="2505227" y="1819770"/>
                </a:lnTo>
                <a:lnTo>
                  <a:pt x="2537460" y="1819770"/>
                </a:lnTo>
                <a:lnTo>
                  <a:pt x="2537460" y="1787538"/>
                </a:lnTo>
                <a:lnTo>
                  <a:pt x="2505227" y="1787538"/>
                </a:lnTo>
                <a:lnTo>
                  <a:pt x="2505227" y="1755305"/>
                </a:lnTo>
                <a:lnTo>
                  <a:pt x="2472995" y="1755305"/>
                </a:lnTo>
                <a:close/>
                <a:moveTo>
                  <a:pt x="1924355" y="1755305"/>
                </a:moveTo>
                <a:lnTo>
                  <a:pt x="1924355" y="1787538"/>
                </a:lnTo>
                <a:lnTo>
                  <a:pt x="1892122" y="1787538"/>
                </a:lnTo>
                <a:lnTo>
                  <a:pt x="1892122" y="1819770"/>
                </a:lnTo>
                <a:lnTo>
                  <a:pt x="1924355" y="1819770"/>
                </a:lnTo>
                <a:lnTo>
                  <a:pt x="1924355" y="1852003"/>
                </a:lnTo>
                <a:lnTo>
                  <a:pt x="1956587" y="1852003"/>
                </a:lnTo>
                <a:lnTo>
                  <a:pt x="1956587" y="1819770"/>
                </a:lnTo>
                <a:lnTo>
                  <a:pt x="1988820" y="1819770"/>
                </a:lnTo>
                <a:lnTo>
                  <a:pt x="1988820" y="1787538"/>
                </a:lnTo>
                <a:lnTo>
                  <a:pt x="1956587" y="1787538"/>
                </a:lnTo>
                <a:lnTo>
                  <a:pt x="1956587" y="1755305"/>
                </a:lnTo>
                <a:lnTo>
                  <a:pt x="1924355" y="1755305"/>
                </a:lnTo>
                <a:close/>
                <a:moveTo>
                  <a:pt x="1650035" y="1755305"/>
                </a:moveTo>
                <a:lnTo>
                  <a:pt x="1650035" y="1787538"/>
                </a:lnTo>
                <a:lnTo>
                  <a:pt x="1617802" y="1787538"/>
                </a:lnTo>
                <a:lnTo>
                  <a:pt x="1617802" y="1819770"/>
                </a:lnTo>
                <a:lnTo>
                  <a:pt x="1650035" y="1819770"/>
                </a:lnTo>
                <a:lnTo>
                  <a:pt x="1650035" y="1852003"/>
                </a:lnTo>
                <a:lnTo>
                  <a:pt x="1682267" y="1852003"/>
                </a:lnTo>
                <a:lnTo>
                  <a:pt x="1682267" y="1819770"/>
                </a:lnTo>
                <a:lnTo>
                  <a:pt x="1714500" y="1819770"/>
                </a:lnTo>
                <a:lnTo>
                  <a:pt x="1714500" y="1787538"/>
                </a:lnTo>
                <a:lnTo>
                  <a:pt x="1682267" y="1787538"/>
                </a:lnTo>
                <a:lnTo>
                  <a:pt x="1682267" y="1755305"/>
                </a:lnTo>
                <a:lnTo>
                  <a:pt x="1650035" y="1755305"/>
                </a:lnTo>
                <a:close/>
                <a:moveTo>
                  <a:pt x="2025167" y="1989163"/>
                </a:moveTo>
                <a:lnTo>
                  <a:pt x="2025167" y="1956930"/>
                </a:lnTo>
                <a:lnTo>
                  <a:pt x="2057400" y="1956930"/>
                </a:lnTo>
                <a:lnTo>
                  <a:pt x="2057400" y="1924698"/>
                </a:lnTo>
                <a:lnTo>
                  <a:pt x="2025167" y="1924698"/>
                </a:lnTo>
                <a:lnTo>
                  <a:pt x="2025167" y="1892465"/>
                </a:lnTo>
                <a:lnTo>
                  <a:pt x="1992935" y="1892465"/>
                </a:lnTo>
                <a:lnTo>
                  <a:pt x="1992935" y="1924698"/>
                </a:lnTo>
                <a:lnTo>
                  <a:pt x="1960702" y="1924698"/>
                </a:lnTo>
                <a:lnTo>
                  <a:pt x="1960702" y="1956930"/>
                </a:lnTo>
                <a:lnTo>
                  <a:pt x="1992935" y="1956930"/>
                </a:lnTo>
                <a:lnTo>
                  <a:pt x="1992935" y="1989163"/>
                </a:lnTo>
                <a:lnTo>
                  <a:pt x="2025167" y="1989163"/>
                </a:lnTo>
                <a:close/>
                <a:moveTo>
                  <a:pt x="1992935" y="1618145"/>
                </a:moveTo>
                <a:lnTo>
                  <a:pt x="1992935" y="1650378"/>
                </a:lnTo>
                <a:lnTo>
                  <a:pt x="1960702" y="1650378"/>
                </a:lnTo>
                <a:lnTo>
                  <a:pt x="1960702" y="1682610"/>
                </a:lnTo>
                <a:lnTo>
                  <a:pt x="1992935" y="1682610"/>
                </a:lnTo>
                <a:lnTo>
                  <a:pt x="1992935" y="1714843"/>
                </a:lnTo>
                <a:lnTo>
                  <a:pt x="2025167" y="1714843"/>
                </a:lnTo>
                <a:lnTo>
                  <a:pt x="2025167" y="1682610"/>
                </a:lnTo>
                <a:lnTo>
                  <a:pt x="2057400" y="1682610"/>
                </a:lnTo>
                <a:lnTo>
                  <a:pt x="2057400" y="1650378"/>
                </a:lnTo>
                <a:lnTo>
                  <a:pt x="2025167" y="1650378"/>
                </a:lnTo>
                <a:lnTo>
                  <a:pt x="2025167" y="1618145"/>
                </a:lnTo>
                <a:lnTo>
                  <a:pt x="1992935" y="1618145"/>
                </a:lnTo>
                <a:close/>
                <a:moveTo>
                  <a:pt x="1444295" y="1618145"/>
                </a:moveTo>
                <a:lnTo>
                  <a:pt x="1444295" y="1650378"/>
                </a:lnTo>
                <a:lnTo>
                  <a:pt x="1412062" y="1650378"/>
                </a:lnTo>
                <a:lnTo>
                  <a:pt x="1412062" y="1682610"/>
                </a:lnTo>
                <a:lnTo>
                  <a:pt x="1444295" y="1682610"/>
                </a:lnTo>
                <a:lnTo>
                  <a:pt x="1444295" y="1714843"/>
                </a:lnTo>
                <a:lnTo>
                  <a:pt x="1476527" y="1714843"/>
                </a:lnTo>
                <a:lnTo>
                  <a:pt x="1476527" y="1682610"/>
                </a:lnTo>
                <a:lnTo>
                  <a:pt x="1508760" y="1682610"/>
                </a:lnTo>
                <a:lnTo>
                  <a:pt x="1508760" y="1650378"/>
                </a:lnTo>
                <a:lnTo>
                  <a:pt x="1476527" y="1650378"/>
                </a:lnTo>
                <a:lnTo>
                  <a:pt x="1476527" y="1618145"/>
                </a:lnTo>
                <a:lnTo>
                  <a:pt x="1444295" y="1618145"/>
                </a:lnTo>
                <a:close/>
                <a:moveTo>
                  <a:pt x="1512875" y="1755305"/>
                </a:moveTo>
                <a:lnTo>
                  <a:pt x="1512875" y="1787538"/>
                </a:lnTo>
                <a:lnTo>
                  <a:pt x="1480642" y="1787538"/>
                </a:lnTo>
                <a:lnTo>
                  <a:pt x="1480642" y="1819770"/>
                </a:lnTo>
                <a:lnTo>
                  <a:pt x="1512875" y="1819770"/>
                </a:lnTo>
                <a:lnTo>
                  <a:pt x="1512875" y="1852003"/>
                </a:lnTo>
                <a:lnTo>
                  <a:pt x="1545107" y="1852003"/>
                </a:lnTo>
                <a:lnTo>
                  <a:pt x="1545107" y="1819770"/>
                </a:lnTo>
                <a:lnTo>
                  <a:pt x="1577340" y="1819770"/>
                </a:lnTo>
                <a:lnTo>
                  <a:pt x="1577340" y="1787538"/>
                </a:lnTo>
                <a:lnTo>
                  <a:pt x="1545107" y="1787538"/>
                </a:lnTo>
                <a:lnTo>
                  <a:pt x="1545107" y="1755305"/>
                </a:lnTo>
                <a:lnTo>
                  <a:pt x="1512875" y="1755305"/>
                </a:lnTo>
                <a:close/>
                <a:moveTo>
                  <a:pt x="1855775" y="1618145"/>
                </a:moveTo>
                <a:lnTo>
                  <a:pt x="1855775" y="1650378"/>
                </a:lnTo>
                <a:lnTo>
                  <a:pt x="1823542" y="1650378"/>
                </a:lnTo>
                <a:lnTo>
                  <a:pt x="1823542" y="1682610"/>
                </a:lnTo>
                <a:lnTo>
                  <a:pt x="1855775" y="1682610"/>
                </a:lnTo>
                <a:lnTo>
                  <a:pt x="1855775" y="1714843"/>
                </a:lnTo>
                <a:lnTo>
                  <a:pt x="1888007" y="1714843"/>
                </a:lnTo>
                <a:lnTo>
                  <a:pt x="1888007" y="1682610"/>
                </a:lnTo>
                <a:lnTo>
                  <a:pt x="1920240" y="1682610"/>
                </a:lnTo>
                <a:lnTo>
                  <a:pt x="1920240" y="1650378"/>
                </a:lnTo>
                <a:lnTo>
                  <a:pt x="1888007" y="1650378"/>
                </a:lnTo>
                <a:lnTo>
                  <a:pt x="1888007" y="1618145"/>
                </a:lnTo>
                <a:lnTo>
                  <a:pt x="1855775" y="1618145"/>
                </a:lnTo>
                <a:close/>
                <a:moveTo>
                  <a:pt x="1375715" y="1755305"/>
                </a:moveTo>
                <a:lnTo>
                  <a:pt x="1375715" y="1787538"/>
                </a:lnTo>
                <a:lnTo>
                  <a:pt x="1343482" y="1787538"/>
                </a:lnTo>
                <a:lnTo>
                  <a:pt x="1343482" y="1819770"/>
                </a:lnTo>
                <a:lnTo>
                  <a:pt x="1375715" y="1819770"/>
                </a:lnTo>
                <a:lnTo>
                  <a:pt x="1375715" y="1852003"/>
                </a:lnTo>
                <a:lnTo>
                  <a:pt x="1407947" y="1852003"/>
                </a:lnTo>
                <a:lnTo>
                  <a:pt x="1407947" y="1819770"/>
                </a:lnTo>
                <a:lnTo>
                  <a:pt x="1440180" y="1819770"/>
                </a:lnTo>
                <a:lnTo>
                  <a:pt x="1440180" y="1787538"/>
                </a:lnTo>
                <a:lnTo>
                  <a:pt x="1407947" y="1787538"/>
                </a:lnTo>
                <a:lnTo>
                  <a:pt x="1407947" y="1755305"/>
                </a:lnTo>
                <a:lnTo>
                  <a:pt x="1375715" y="1755305"/>
                </a:lnTo>
                <a:close/>
                <a:moveTo>
                  <a:pt x="1718615" y="1618145"/>
                </a:moveTo>
                <a:lnTo>
                  <a:pt x="1718615" y="1650378"/>
                </a:lnTo>
                <a:lnTo>
                  <a:pt x="1686382" y="1650378"/>
                </a:lnTo>
                <a:lnTo>
                  <a:pt x="1686382" y="1682610"/>
                </a:lnTo>
                <a:lnTo>
                  <a:pt x="1718615" y="1682610"/>
                </a:lnTo>
                <a:lnTo>
                  <a:pt x="1718615" y="1714843"/>
                </a:lnTo>
                <a:lnTo>
                  <a:pt x="1750847" y="1714843"/>
                </a:lnTo>
                <a:lnTo>
                  <a:pt x="1750847" y="1682610"/>
                </a:lnTo>
                <a:lnTo>
                  <a:pt x="1783080" y="1682610"/>
                </a:lnTo>
                <a:lnTo>
                  <a:pt x="1783080" y="1650378"/>
                </a:lnTo>
                <a:lnTo>
                  <a:pt x="1750847" y="1650378"/>
                </a:lnTo>
                <a:lnTo>
                  <a:pt x="1750847" y="1618145"/>
                </a:lnTo>
                <a:lnTo>
                  <a:pt x="1718615" y="1618145"/>
                </a:lnTo>
                <a:close/>
                <a:moveTo>
                  <a:pt x="1787195" y="1755305"/>
                </a:moveTo>
                <a:lnTo>
                  <a:pt x="1787195" y="1787538"/>
                </a:lnTo>
                <a:lnTo>
                  <a:pt x="1754962" y="1787538"/>
                </a:lnTo>
                <a:lnTo>
                  <a:pt x="1754962" y="1819770"/>
                </a:lnTo>
                <a:lnTo>
                  <a:pt x="1787195" y="1819770"/>
                </a:lnTo>
                <a:lnTo>
                  <a:pt x="1787195" y="1852003"/>
                </a:lnTo>
                <a:lnTo>
                  <a:pt x="1819427" y="1852003"/>
                </a:lnTo>
                <a:lnTo>
                  <a:pt x="1819427" y="1819770"/>
                </a:lnTo>
                <a:lnTo>
                  <a:pt x="1851660" y="1819770"/>
                </a:lnTo>
                <a:lnTo>
                  <a:pt x="1851660" y="1787538"/>
                </a:lnTo>
                <a:lnTo>
                  <a:pt x="1819427" y="1787538"/>
                </a:lnTo>
                <a:lnTo>
                  <a:pt x="1819427" y="1755305"/>
                </a:lnTo>
                <a:lnTo>
                  <a:pt x="1787195" y="1755305"/>
                </a:lnTo>
                <a:close/>
                <a:moveTo>
                  <a:pt x="626135" y="1151801"/>
                </a:moveTo>
                <a:lnTo>
                  <a:pt x="648767" y="1151801"/>
                </a:lnTo>
                <a:lnTo>
                  <a:pt x="648767" y="1129170"/>
                </a:lnTo>
                <a:lnTo>
                  <a:pt x="671398" y="1129170"/>
                </a:lnTo>
                <a:lnTo>
                  <a:pt x="671398" y="1106538"/>
                </a:lnTo>
                <a:lnTo>
                  <a:pt x="648767" y="1106538"/>
                </a:lnTo>
                <a:lnTo>
                  <a:pt x="648767" y="1083907"/>
                </a:lnTo>
                <a:lnTo>
                  <a:pt x="626135" y="1083907"/>
                </a:lnTo>
                <a:lnTo>
                  <a:pt x="626135" y="1106538"/>
                </a:lnTo>
                <a:lnTo>
                  <a:pt x="603504" y="1106538"/>
                </a:lnTo>
                <a:lnTo>
                  <a:pt x="603504" y="1129170"/>
                </a:lnTo>
                <a:lnTo>
                  <a:pt x="626135" y="1129170"/>
                </a:lnTo>
                <a:lnTo>
                  <a:pt x="626135" y="1151801"/>
                </a:lnTo>
                <a:close/>
                <a:moveTo>
                  <a:pt x="697116" y="733463"/>
                </a:moveTo>
                <a:lnTo>
                  <a:pt x="714946" y="733463"/>
                </a:lnTo>
                <a:lnTo>
                  <a:pt x="714946" y="715289"/>
                </a:lnTo>
                <a:lnTo>
                  <a:pt x="733120" y="715289"/>
                </a:lnTo>
                <a:lnTo>
                  <a:pt x="733120" y="697459"/>
                </a:lnTo>
                <a:lnTo>
                  <a:pt x="714946" y="697459"/>
                </a:lnTo>
                <a:lnTo>
                  <a:pt x="714946" y="679285"/>
                </a:lnTo>
                <a:lnTo>
                  <a:pt x="697116" y="679285"/>
                </a:lnTo>
                <a:lnTo>
                  <a:pt x="697116" y="697459"/>
                </a:lnTo>
                <a:lnTo>
                  <a:pt x="678942" y="697459"/>
                </a:lnTo>
                <a:lnTo>
                  <a:pt x="678942" y="715289"/>
                </a:lnTo>
                <a:lnTo>
                  <a:pt x="697116" y="715289"/>
                </a:lnTo>
                <a:lnTo>
                  <a:pt x="697116" y="733463"/>
                </a:lnTo>
                <a:close/>
                <a:moveTo>
                  <a:pt x="695058" y="1013955"/>
                </a:moveTo>
                <a:lnTo>
                  <a:pt x="717004" y="1013955"/>
                </a:lnTo>
                <a:lnTo>
                  <a:pt x="717004" y="991667"/>
                </a:lnTo>
                <a:lnTo>
                  <a:pt x="739292" y="991667"/>
                </a:lnTo>
                <a:lnTo>
                  <a:pt x="739292" y="969721"/>
                </a:lnTo>
                <a:lnTo>
                  <a:pt x="717004" y="969721"/>
                </a:lnTo>
                <a:lnTo>
                  <a:pt x="717004" y="947433"/>
                </a:lnTo>
                <a:lnTo>
                  <a:pt x="695058" y="947433"/>
                </a:lnTo>
                <a:lnTo>
                  <a:pt x="695058" y="969721"/>
                </a:lnTo>
                <a:lnTo>
                  <a:pt x="672770" y="969721"/>
                </a:lnTo>
                <a:lnTo>
                  <a:pt x="672770" y="991667"/>
                </a:lnTo>
                <a:lnTo>
                  <a:pt x="695058" y="991667"/>
                </a:lnTo>
                <a:lnTo>
                  <a:pt x="695058" y="1013955"/>
                </a:lnTo>
                <a:close/>
                <a:moveTo>
                  <a:pt x="766381" y="594246"/>
                </a:moveTo>
                <a:lnTo>
                  <a:pt x="782841" y="594246"/>
                </a:lnTo>
                <a:lnTo>
                  <a:pt x="782841" y="577444"/>
                </a:lnTo>
                <a:lnTo>
                  <a:pt x="799643" y="577444"/>
                </a:lnTo>
                <a:lnTo>
                  <a:pt x="799643" y="560984"/>
                </a:lnTo>
                <a:lnTo>
                  <a:pt x="782841" y="560984"/>
                </a:lnTo>
                <a:lnTo>
                  <a:pt x="782841" y="544182"/>
                </a:lnTo>
                <a:lnTo>
                  <a:pt x="766381" y="544182"/>
                </a:lnTo>
                <a:lnTo>
                  <a:pt x="766381" y="560984"/>
                </a:lnTo>
                <a:lnTo>
                  <a:pt x="749579" y="560984"/>
                </a:lnTo>
                <a:lnTo>
                  <a:pt x="749579" y="577444"/>
                </a:lnTo>
                <a:lnTo>
                  <a:pt x="766381" y="577444"/>
                </a:lnTo>
                <a:lnTo>
                  <a:pt x="766381" y="594246"/>
                </a:lnTo>
                <a:close/>
                <a:moveTo>
                  <a:pt x="763981" y="875424"/>
                </a:moveTo>
                <a:lnTo>
                  <a:pt x="785241" y="875424"/>
                </a:lnTo>
                <a:lnTo>
                  <a:pt x="785241" y="854164"/>
                </a:lnTo>
                <a:lnTo>
                  <a:pt x="806501" y="854164"/>
                </a:lnTo>
                <a:lnTo>
                  <a:pt x="806501" y="832904"/>
                </a:lnTo>
                <a:lnTo>
                  <a:pt x="785241" y="832904"/>
                </a:lnTo>
                <a:lnTo>
                  <a:pt x="785241" y="811644"/>
                </a:lnTo>
                <a:lnTo>
                  <a:pt x="763981" y="811644"/>
                </a:lnTo>
                <a:lnTo>
                  <a:pt x="763981" y="832904"/>
                </a:lnTo>
                <a:lnTo>
                  <a:pt x="742721" y="832904"/>
                </a:lnTo>
                <a:lnTo>
                  <a:pt x="742721" y="854164"/>
                </a:lnTo>
                <a:lnTo>
                  <a:pt x="763981" y="854164"/>
                </a:lnTo>
                <a:lnTo>
                  <a:pt x="763981" y="875424"/>
                </a:lnTo>
                <a:close/>
                <a:moveTo>
                  <a:pt x="630250" y="590817"/>
                </a:moveTo>
                <a:lnTo>
                  <a:pt x="644652" y="590817"/>
                </a:lnTo>
                <a:lnTo>
                  <a:pt x="644652" y="576415"/>
                </a:lnTo>
                <a:lnTo>
                  <a:pt x="659054" y="576415"/>
                </a:lnTo>
                <a:lnTo>
                  <a:pt x="659054" y="562013"/>
                </a:lnTo>
                <a:lnTo>
                  <a:pt x="644652" y="562013"/>
                </a:lnTo>
                <a:lnTo>
                  <a:pt x="644652" y="547611"/>
                </a:lnTo>
                <a:lnTo>
                  <a:pt x="630250" y="547611"/>
                </a:lnTo>
                <a:lnTo>
                  <a:pt x="630250" y="562013"/>
                </a:lnTo>
                <a:lnTo>
                  <a:pt x="615848" y="562013"/>
                </a:lnTo>
                <a:lnTo>
                  <a:pt x="615848" y="576415"/>
                </a:lnTo>
                <a:lnTo>
                  <a:pt x="630250" y="576415"/>
                </a:lnTo>
                <a:lnTo>
                  <a:pt x="630250" y="590817"/>
                </a:lnTo>
                <a:close/>
                <a:moveTo>
                  <a:pt x="699516" y="451256"/>
                </a:moveTo>
                <a:lnTo>
                  <a:pt x="712546" y="451256"/>
                </a:lnTo>
                <a:lnTo>
                  <a:pt x="712546" y="438569"/>
                </a:lnTo>
                <a:lnTo>
                  <a:pt x="725233" y="438569"/>
                </a:lnTo>
                <a:lnTo>
                  <a:pt x="725233" y="425539"/>
                </a:lnTo>
                <a:lnTo>
                  <a:pt x="712546" y="425539"/>
                </a:lnTo>
                <a:lnTo>
                  <a:pt x="712546" y="412852"/>
                </a:lnTo>
                <a:lnTo>
                  <a:pt x="699516" y="412852"/>
                </a:lnTo>
                <a:lnTo>
                  <a:pt x="699516" y="425539"/>
                </a:lnTo>
                <a:lnTo>
                  <a:pt x="686829" y="425539"/>
                </a:lnTo>
                <a:lnTo>
                  <a:pt x="686829" y="438569"/>
                </a:lnTo>
                <a:lnTo>
                  <a:pt x="699516" y="438569"/>
                </a:lnTo>
                <a:lnTo>
                  <a:pt x="699516" y="451256"/>
                </a:lnTo>
                <a:close/>
                <a:moveTo>
                  <a:pt x="627850" y="871995"/>
                </a:moveTo>
                <a:lnTo>
                  <a:pt x="647052" y="871995"/>
                </a:lnTo>
                <a:lnTo>
                  <a:pt x="647052" y="853135"/>
                </a:lnTo>
                <a:lnTo>
                  <a:pt x="665912" y="853135"/>
                </a:lnTo>
                <a:lnTo>
                  <a:pt x="665912" y="833933"/>
                </a:lnTo>
                <a:lnTo>
                  <a:pt x="647052" y="833933"/>
                </a:lnTo>
                <a:lnTo>
                  <a:pt x="647052" y="815073"/>
                </a:lnTo>
                <a:lnTo>
                  <a:pt x="627850" y="815073"/>
                </a:lnTo>
                <a:lnTo>
                  <a:pt x="627850" y="833933"/>
                </a:lnTo>
                <a:lnTo>
                  <a:pt x="608990" y="833933"/>
                </a:lnTo>
                <a:lnTo>
                  <a:pt x="608990" y="853135"/>
                </a:lnTo>
                <a:lnTo>
                  <a:pt x="627850" y="853135"/>
                </a:lnTo>
                <a:lnTo>
                  <a:pt x="627850" y="871995"/>
                </a:lnTo>
                <a:close/>
                <a:moveTo>
                  <a:pt x="557555" y="1289304"/>
                </a:moveTo>
                <a:lnTo>
                  <a:pt x="580187" y="1289304"/>
                </a:lnTo>
                <a:lnTo>
                  <a:pt x="580187" y="1266330"/>
                </a:lnTo>
                <a:lnTo>
                  <a:pt x="603161" y="1266330"/>
                </a:lnTo>
                <a:lnTo>
                  <a:pt x="603161" y="1243698"/>
                </a:lnTo>
                <a:lnTo>
                  <a:pt x="580187" y="1243698"/>
                </a:lnTo>
                <a:lnTo>
                  <a:pt x="580187" y="1220724"/>
                </a:lnTo>
                <a:lnTo>
                  <a:pt x="557555" y="1220724"/>
                </a:lnTo>
                <a:lnTo>
                  <a:pt x="557555" y="1243698"/>
                </a:lnTo>
                <a:lnTo>
                  <a:pt x="534581" y="1243698"/>
                </a:lnTo>
                <a:lnTo>
                  <a:pt x="534581" y="1266330"/>
                </a:lnTo>
                <a:lnTo>
                  <a:pt x="557555" y="1266330"/>
                </a:lnTo>
                <a:lnTo>
                  <a:pt x="557555" y="1289304"/>
                </a:lnTo>
                <a:close/>
                <a:moveTo>
                  <a:pt x="560984" y="729691"/>
                </a:moveTo>
                <a:lnTo>
                  <a:pt x="576758" y="729691"/>
                </a:lnTo>
                <a:lnTo>
                  <a:pt x="576758" y="714261"/>
                </a:lnTo>
                <a:lnTo>
                  <a:pt x="592188" y="714261"/>
                </a:lnTo>
                <a:lnTo>
                  <a:pt x="592188" y="698487"/>
                </a:lnTo>
                <a:lnTo>
                  <a:pt x="576758" y="698487"/>
                </a:lnTo>
                <a:lnTo>
                  <a:pt x="576758" y="683057"/>
                </a:lnTo>
                <a:lnTo>
                  <a:pt x="560984" y="683057"/>
                </a:lnTo>
                <a:lnTo>
                  <a:pt x="560984" y="698487"/>
                </a:lnTo>
                <a:lnTo>
                  <a:pt x="545554" y="698487"/>
                </a:lnTo>
                <a:lnTo>
                  <a:pt x="545554" y="714261"/>
                </a:lnTo>
                <a:lnTo>
                  <a:pt x="560984" y="714261"/>
                </a:lnTo>
                <a:lnTo>
                  <a:pt x="560984" y="729691"/>
                </a:lnTo>
                <a:close/>
                <a:moveTo>
                  <a:pt x="149504" y="1552994"/>
                </a:moveTo>
                <a:lnTo>
                  <a:pt x="165278" y="1552994"/>
                </a:lnTo>
                <a:lnTo>
                  <a:pt x="165278" y="1537221"/>
                </a:lnTo>
                <a:lnTo>
                  <a:pt x="181051" y="1537221"/>
                </a:lnTo>
                <a:lnTo>
                  <a:pt x="181051" y="1521447"/>
                </a:lnTo>
                <a:lnTo>
                  <a:pt x="165278" y="1521447"/>
                </a:lnTo>
                <a:lnTo>
                  <a:pt x="165278" y="1505674"/>
                </a:lnTo>
                <a:lnTo>
                  <a:pt x="149504" y="1505674"/>
                </a:lnTo>
                <a:lnTo>
                  <a:pt x="149504" y="1521447"/>
                </a:lnTo>
                <a:lnTo>
                  <a:pt x="133731" y="1521447"/>
                </a:lnTo>
                <a:lnTo>
                  <a:pt x="133731" y="1537221"/>
                </a:lnTo>
                <a:lnTo>
                  <a:pt x="149504" y="1537221"/>
                </a:lnTo>
                <a:lnTo>
                  <a:pt x="149504" y="1552994"/>
                </a:lnTo>
                <a:close/>
                <a:moveTo>
                  <a:pt x="558927" y="1010183"/>
                </a:moveTo>
                <a:lnTo>
                  <a:pt x="578815" y="1010183"/>
                </a:lnTo>
                <a:lnTo>
                  <a:pt x="578815" y="990638"/>
                </a:lnTo>
                <a:lnTo>
                  <a:pt x="598360" y="990638"/>
                </a:lnTo>
                <a:lnTo>
                  <a:pt x="598360" y="970750"/>
                </a:lnTo>
                <a:lnTo>
                  <a:pt x="578815" y="970750"/>
                </a:lnTo>
                <a:lnTo>
                  <a:pt x="578815" y="951205"/>
                </a:lnTo>
                <a:lnTo>
                  <a:pt x="558927" y="951205"/>
                </a:lnTo>
                <a:lnTo>
                  <a:pt x="558927" y="970750"/>
                </a:lnTo>
                <a:lnTo>
                  <a:pt x="539382" y="970750"/>
                </a:lnTo>
                <a:lnTo>
                  <a:pt x="539382" y="990638"/>
                </a:lnTo>
                <a:lnTo>
                  <a:pt x="558927" y="990638"/>
                </a:lnTo>
                <a:lnTo>
                  <a:pt x="558927" y="1010183"/>
                </a:lnTo>
                <a:close/>
                <a:moveTo>
                  <a:pt x="969378" y="739635"/>
                </a:moveTo>
                <a:lnTo>
                  <a:pt x="991324" y="739635"/>
                </a:lnTo>
                <a:lnTo>
                  <a:pt x="991324" y="717347"/>
                </a:lnTo>
                <a:lnTo>
                  <a:pt x="1013612" y="717347"/>
                </a:lnTo>
                <a:lnTo>
                  <a:pt x="1013612" y="695401"/>
                </a:lnTo>
                <a:lnTo>
                  <a:pt x="991324" y="695401"/>
                </a:lnTo>
                <a:lnTo>
                  <a:pt x="991324" y="673113"/>
                </a:lnTo>
                <a:lnTo>
                  <a:pt x="969378" y="673113"/>
                </a:lnTo>
                <a:lnTo>
                  <a:pt x="969378" y="695401"/>
                </a:lnTo>
                <a:lnTo>
                  <a:pt x="947090" y="695401"/>
                </a:lnTo>
                <a:lnTo>
                  <a:pt x="947090" y="717347"/>
                </a:lnTo>
                <a:lnTo>
                  <a:pt x="969378" y="717347"/>
                </a:lnTo>
                <a:lnTo>
                  <a:pt x="969378" y="739635"/>
                </a:lnTo>
                <a:close/>
                <a:moveTo>
                  <a:pt x="2505227" y="2126323"/>
                </a:moveTo>
                <a:lnTo>
                  <a:pt x="2505227" y="2094090"/>
                </a:lnTo>
                <a:lnTo>
                  <a:pt x="2537460" y="2094090"/>
                </a:lnTo>
                <a:lnTo>
                  <a:pt x="2537460" y="2061858"/>
                </a:lnTo>
                <a:lnTo>
                  <a:pt x="2505227" y="2061858"/>
                </a:lnTo>
                <a:lnTo>
                  <a:pt x="2505227" y="2029625"/>
                </a:lnTo>
                <a:lnTo>
                  <a:pt x="2472995" y="2029625"/>
                </a:lnTo>
                <a:lnTo>
                  <a:pt x="2472995" y="2061858"/>
                </a:lnTo>
                <a:lnTo>
                  <a:pt x="2440762" y="2061858"/>
                </a:lnTo>
                <a:lnTo>
                  <a:pt x="2440762" y="2094090"/>
                </a:lnTo>
                <a:lnTo>
                  <a:pt x="2472995" y="2094090"/>
                </a:lnTo>
                <a:lnTo>
                  <a:pt x="2472995" y="2126323"/>
                </a:lnTo>
                <a:lnTo>
                  <a:pt x="2505227" y="2126323"/>
                </a:lnTo>
                <a:close/>
                <a:moveTo>
                  <a:pt x="971779" y="457429"/>
                </a:moveTo>
                <a:lnTo>
                  <a:pt x="988924" y="457429"/>
                </a:lnTo>
                <a:lnTo>
                  <a:pt x="988924" y="440627"/>
                </a:lnTo>
                <a:lnTo>
                  <a:pt x="1005726" y="440627"/>
                </a:lnTo>
                <a:lnTo>
                  <a:pt x="1005726" y="423482"/>
                </a:lnTo>
                <a:lnTo>
                  <a:pt x="988924" y="423482"/>
                </a:lnTo>
                <a:lnTo>
                  <a:pt x="988924" y="406679"/>
                </a:lnTo>
                <a:lnTo>
                  <a:pt x="971779" y="406679"/>
                </a:lnTo>
                <a:lnTo>
                  <a:pt x="971779" y="423482"/>
                </a:lnTo>
                <a:lnTo>
                  <a:pt x="954976" y="423482"/>
                </a:lnTo>
                <a:lnTo>
                  <a:pt x="954976" y="440627"/>
                </a:lnTo>
                <a:lnTo>
                  <a:pt x="971779" y="440627"/>
                </a:lnTo>
                <a:lnTo>
                  <a:pt x="971779" y="457429"/>
                </a:lnTo>
                <a:close/>
                <a:moveTo>
                  <a:pt x="1041387" y="317183"/>
                </a:moveTo>
                <a:lnTo>
                  <a:pt x="1056475" y="317183"/>
                </a:lnTo>
                <a:lnTo>
                  <a:pt x="1056475" y="302438"/>
                </a:lnTo>
                <a:lnTo>
                  <a:pt x="1071220" y="302438"/>
                </a:lnTo>
                <a:lnTo>
                  <a:pt x="1071220" y="287350"/>
                </a:lnTo>
                <a:lnTo>
                  <a:pt x="1056475" y="287350"/>
                </a:lnTo>
                <a:lnTo>
                  <a:pt x="1056475" y="272606"/>
                </a:lnTo>
                <a:lnTo>
                  <a:pt x="1041387" y="272606"/>
                </a:lnTo>
                <a:lnTo>
                  <a:pt x="1041387" y="287350"/>
                </a:lnTo>
                <a:lnTo>
                  <a:pt x="1026643" y="287350"/>
                </a:lnTo>
                <a:lnTo>
                  <a:pt x="1026643" y="302438"/>
                </a:lnTo>
                <a:lnTo>
                  <a:pt x="1041387" y="302438"/>
                </a:lnTo>
                <a:lnTo>
                  <a:pt x="1041387" y="317183"/>
                </a:lnTo>
                <a:close/>
                <a:moveTo>
                  <a:pt x="835647" y="454685"/>
                </a:moveTo>
                <a:lnTo>
                  <a:pt x="850735" y="454685"/>
                </a:lnTo>
                <a:lnTo>
                  <a:pt x="850735" y="439598"/>
                </a:lnTo>
                <a:lnTo>
                  <a:pt x="865822" y="439598"/>
                </a:lnTo>
                <a:lnTo>
                  <a:pt x="865822" y="424510"/>
                </a:lnTo>
                <a:lnTo>
                  <a:pt x="850735" y="424510"/>
                </a:lnTo>
                <a:lnTo>
                  <a:pt x="850735" y="409423"/>
                </a:lnTo>
                <a:lnTo>
                  <a:pt x="835647" y="409423"/>
                </a:lnTo>
                <a:lnTo>
                  <a:pt x="835647" y="424510"/>
                </a:lnTo>
                <a:lnTo>
                  <a:pt x="820560" y="424510"/>
                </a:lnTo>
                <a:lnTo>
                  <a:pt x="820560" y="439598"/>
                </a:lnTo>
                <a:lnTo>
                  <a:pt x="835647" y="439598"/>
                </a:lnTo>
                <a:lnTo>
                  <a:pt x="835647" y="454685"/>
                </a:lnTo>
                <a:close/>
                <a:moveTo>
                  <a:pt x="900112" y="878510"/>
                </a:moveTo>
                <a:lnTo>
                  <a:pt x="923430" y="878510"/>
                </a:lnTo>
                <a:lnTo>
                  <a:pt x="923430" y="855193"/>
                </a:lnTo>
                <a:lnTo>
                  <a:pt x="946747" y="855193"/>
                </a:lnTo>
                <a:lnTo>
                  <a:pt x="946747" y="831875"/>
                </a:lnTo>
                <a:lnTo>
                  <a:pt x="923430" y="831875"/>
                </a:lnTo>
                <a:lnTo>
                  <a:pt x="923430" y="808558"/>
                </a:lnTo>
                <a:lnTo>
                  <a:pt x="900112" y="808558"/>
                </a:lnTo>
                <a:lnTo>
                  <a:pt x="900112" y="831875"/>
                </a:lnTo>
                <a:lnTo>
                  <a:pt x="876795" y="831875"/>
                </a:lnTo>
                <a:lnTo>
                  <a:pt x="876795" y="855193"/>
                </a:lnTo>
                <a:lnTo>
                  <a:pt x="900112" y="855193"/>
                </a:lnTo>
                <a:lnTo>
                  <a:pt x="900112" y="878510"/>
                </a:lnTo>
                <a:close/>
                <a:moveTo>
                  <a:pt x="905256" y="314439"/>
                </a:moveTo>
                <a:lnTo>
                  <a:pt x="918286" y="314439"/>
                </a:lnTo>
                <a:lnTo>
                  <a:pt x="918286" y="301409"/>
                </a:lnTo>
                <a:lnTo>
                  <a:pt x="931316" y="301409"/>
                </a:lnTo>
                <a:lnTo>
                  <a:pt x="931316" y="288379"/>
                </a:lnTo>
                <a:lnTo>
                  <a:pt x="918286" y="288379"/>
                </a:lnTo>
                <a:lnTo>
                  <a:pt x="918286" y="275349"/>
                </a:lnTo>
                <a:lnTo>
                  <a:pt x="905256" y="275349"/>
                </a:lnTo>
                <a:lnTo>
                  <a:pt x="905256" y="288379"/>
                </a:lnTo>
                <a:lnTo>
                  <a:pt x="892226" y="288379"/>
                </a:lnTo>
                <a:lnTo>
                  <a:pt x="892226" y="301409"/>
                </a:lnTo>
                <a:lnTo>
                  <a:pt x="905256" y="301409"/>
                </a:lnTo>
                <a:lnTo>
                  <a:pt x="905256" y="314439"/>
                </a:lnTo>
                <a:close/>
                <a:moveTo>
                  <a:pt x="833247" y="736549"/>
                </a:moveTo>
                <a:lnTo>
                  <a:pt x="853135" y="736549"/>
                </a:lnTo>
                <a:lnTo>
                  <a:pt x="853135" y="716318"/>
                </a:lnTo>
                <a:lnTo>
                  <a:pt x="873366" y="716318"/>
                </a:lnTo>
                <a:lnTo>
                  <a:pt x="873366" y="696430"/>
                </a:lnTo>
                <a:lnTo>
                  <a:pt x="853135" y="696430"/>
                </a:lnTo>
                <a:lnTo>
                  <a:pt x="853135" y="676199"/>
                </a:lnTo>
                <a:lnTo>
                  <a:pt x="833247" y="676199"/>
                </a:lnTo>
                <a:lnTo>
                  <a:pt x="833247" y="696430"/>
                </a:lnTo>
                <a:lnTo>
                  <a:pt x="813016" y="696430"/>
                </a:lnTo>
                <a:lnTo>
                  <a:pt x="813016" y="716318"/>
                </a:lnTo>
                <a:lnTo>
                  <a:pt x="833247" y="716318"/>
                </a:lnTo>
                <a:lnTo>
                  <a:pt x="833247" y="736549"/>
                </a:lnTo>
                <a:close/>
                <a:moveTo>
                  <a:pt x="902513" y="597332"/>
                </a:moveTo>
                <a:lnTo>
                  <a:pt x="921029" y="597332"/>
                </a:lnTo>
                <a:lnTo>
                  <a:pt x="921029" y="578472"/>
                </a:lnTo>
                <a:lnTo>
                  <a:pt x="939889" y="578472"/>
                </a:lnTo>
                <a:lnTo>
                  <a:pt x="939889" y="559956"/>
                </a:lnTo>
                <a:lnTo>
                  <a:pt x="921029" y="559956"/>
                </a:lnTo>
                <a:lnTo>
                  <a:pt x="921029" y="541096"/>
                </a:lnTo>
                <a:lnTo>
                  <a:pt x="902513" y="541096"/>
                </a:lnTo>
                <a:lnTo>
                  <a:pt x="902513" y="559956"/>
                </a:lnTo>
                <a:lnTo>
                  <a:pt x="883653" y="559956"/>
                </a:lnTo>
                <a:lnTo>
                  <a:pt x="883653" y="578472"/>
                </a:lnTo>
                <a:lnTo>
                  <a:pt x="902513" y="578472"/>
                </a:lnTo>
                <a:lnTo>
                  <a:pt x="902513" y="597332"/>
                </a:lnTo>
                <a:close/>
                <a:moveTo>
                  <a:pt x="490347" y="1147686"/>
                </a:moveTo>
                <a:lnTo>
                  <a:pt x="510235" y="1147686"/>
                </a:lnTo>
                <a:lnTo>
                  <a:pt x="510235" y="1127798"/>
                </a:lnTo>
                <a:lnTo>
                  <a:pt x="530123" y="1127798"/>
                </a:lnTo>
                <a:lnTo>
                  <a:pt x="530123" y="1107910"/>
                </a:lnTo>
                <a:lnTo>
                  <a:pt x="510235" y="1107910"/>
                </a:lnTo>
                <a:lnTo>
                  <a:pt x="510235" y="1088022"/>
                </a:lnTo>
                <a:lnTo>
                  <a:pt x="490347" y="1088022"/>
                </a:lnTo>
                <a:lnTo>
                  <a:pt x="490347" y="1107910"/>
                </a:lnTo>
                <a:lnTo>
                  <a:pt x="470459" y="1107910"/>
                </a:lnTo>
                <a:lnTo>
                  <a:pt x="470459" y="1127798"/>
                </a:lnTo>
                <a:lnTo>
                  <a:pt x="490347" y="1127798"/>
                </a:lnTo>
                <a:lnTo>
                  <a:pt x="490347" y="1147686"/>
                </a:lnTo>
                <a:close/>
                <a:moveTo>
                  <a:pt x="494462" y="587045"/>
                </a:moveTo>
                <a:lnTo>
                  <a:pt x="506120" y="587045"/>
                </a:lnTo>
                <a:lnTo>
                  <a:pt x="506120" y="575043"/>
                </a:lnTo>
                <a:lnTo>
                  <a:pt x="518122" y="575043"/>
                </a:lnTo>
                <a:lnTo>
                  <a:pt x="518122" y="563385"/>
                </a:lnTo>
                <a:lnTo>
                  <a:pt x="506120" y="563385"/>
                </a:lnTo>
                <a:lnTo>
                  <a:pt x="506120" y="551383"/>
                </a:lnTo>
                <a:lnTo>
                  <a:pt x="494462" y="551383"/>
                </a:lnTo>
                <a:lnTo>
                  <a:pt x="494462" y="563385"/>
                </a:lnTo>
                <a:lnTo>
                  <a:pt x="482460" y="563385"/>
                </a:lnTo>
                <a:lnTo>
                  <a:pt x="482460" y="575043"/>
                </a:lnTo>
                <a:lnTo>
                  <a:pt x="494462" y="575043"/>
                </a:lnTo>
                <a:lnTo>
                  <a:pt x="494462" y="587045"/>
                </a:lnTo>
                <a:close/>
                <a:moveTo>
                  <a:pt x="287693" y="1001611"/>
                </a:moveTo>
                <a:lnTo>
                  <a:pt x="301409" y="1001611"/>
                </a:lnTo>
                <a:lnTo>
                  <a:pt x="301409" y="987552"/>
                </a:lnTo>
                <a:lnTo>
                  <a:pt x="315468" y="987552"/>
                </a:lnTo>
                <a:lnTo>
                  <a:pt x="315468" y="973836"/>
                </a:lnTo>
                <a:lnTo>
                  <a:pt x="301409" y="973836"/>
                </a:lnTo>
                <a:lnTo>
                  <a:pt x="301409" y="959777"/>
                </a:lnTo>
                <a:lnTo>
                  <a:pt x="287693" y="959777"/>
                </a:lnTo>
                <a:lnTo>
                  <a:pt x="287693" y="973836"/>
                </a:lnTo>
                <a:lnTo>
                  <a:pt x="273634" y="973836"/>
                </a:lnTo>
                <a:lnTo>
                  <a:pt x="273634" y="987552"/>
                </a:lnTo>
                <a:lnTo>
                  <a:pt x="287693" y="987552"/>
                </a:lnTo>
                <a:lnTo>
                  <a:pt x="287693" y="1001611"/>
                </a:lnTo>
                <a:close/>
                <a:moveTo>
                  <a:pt x="285979" y="1280732"/>
                </a:moveTo>
                <a:lnTo>
                  <a:pt x="303124" y="1280732"/>
                </a:lnTo>
                <a:lnTo>
                  <a:pt x="303124" y="1263587"/>
                </a:lnTo>
                <a:lnTo>
                  <a:pt x="320269" y="1263587"/>
                </a:lnTo>
                <a:lnTo>
                  <a:pt x="320269" y="1246442"/>
                </a:lnTo>
                <a:lnTo>
                  <a:pt x="303124" y="1246442"/>
                </a:lnTo>
                <a:lnTo>
                  <a:pt x="303124" y="1229297"/>
                </a:lnTo>
                <a:lnTo>
                  <a:pt x="285979" y="1229297"/>
                </a:lnTo>
                <a:lnTo>
                  <a:pt x="285979" y="1246442"/>
                </a:lnTo>
                <a:lnTo>
                  <a:pt x="268834" y="1246442"/>
                </a:lnTo>
                <a:lnTo>
                  <a:pt x="268834" y="1263587"/>
                </a:lnTo>
                <a:lnTo>
                  <a:pt x="285979" y="1263587"/>
                </a:lnTo>
                <a:lnTo>
                  <a:pt x="285979" y="1280732"/>
                </a:lnTo>
                <a:close/>
                <a:moveTo>
                  <a:pt x="352501" y="1698384"/>
                </a:moveTo>
                <a:lnTo>
                  <a:pt x="373761" y="1698384"/>
                </a:lnTo>
                <a:lnTo>
                  <a:pt x="373761" y="1677124"/>
                </a:lnTo>
                <a:lnTo>
                  <a:pt x="395021" y="1677124"/>
                </a:lnTo>
                <a:lnTo>
                  <a:pt x="395021" y="1655864"/>
                </a:lnTo>
                <a:lnTo>
                  <a:pt x="373761" y="1655864"/>
                </a:lnTo>
                <a:lnTo>
                  <a:pt x="373761" y="1634604"/>
                </a:lnTo>
                <a:lnTo>
                  <a:pt x="352501" y="1634604"/>
                </a:lnTo>
                <a:lnTo>
                  <a:pt x="352501" y="1655864"/>
                </a:lnTo>
                <a:lnTo>
                  <a:pt x="331241" y="1655864"/>
                </a:lnTo>
                <a:lnTo>
                  <a:pt x="331241" y="1677124"/>
                </a:lnTo>
                <a:lnTo>
                  <a:pt x="352501" y="1677124"/>
                </a:lnTo>
                <a:lnTo>
                  <a:pt x="352501" y="1698384"/>
                </a:lnTo>
                <a:close/>
                <a:moveTo>
                  <a:pt x="353187" y="1421663"/>
                </a:moveTo>
                <a:lnTo>
                  <a:pt x="373075" y="1421663"/>
                </a:lnTo>
                <a:lnTo>
                  <a:pt x="373075" y="1402118"/>
                </a:lnTo>
                <a:lnTo>
                  <a:pt x="392620" y="1402118"/>
                </a:lnTo>
                <a:lnTo>
                  <a:pt x="392620" y="1382230"/>
                </a:lnTo>
                <a:lnTo>
                  <a:pt x="373075" y="1382230"/>
                </a:lnTo>
                <a:lnTo>
                  <a:pt x="373075" y="1362685"/>
                </a:lnTo>
                <a:lnTo>
                  <a:pt x="353187" y="1362685"/>
                </a:lnTo>
                <a:lnTo>
                  <a:pt x="353187" y="1382230"/>
                </a:lnTo>
                <a:lnTo>
                  <a:pt x="333642" y="1382230"/>
                </a:lnTo>
                <a:lnTo>
                  <a:pt x="333642" y="1402118"/>
                </a:lnTo>
                <a:lnTo>
                  <a:pt x="353187" y="1402118"/>
                </a:lnTo>
                <a:lnTo>
                  <a:pt x="353187" y="1421663"/>
                </a:lnTo>
                <a:close/>
                <a:moveTo>
                  <a:pt x="150533" y="1275931"/>
                </a:moveTo>
                <a:lnTo>
                  <a:pt x="164249" y="1275931"/>
                </a:lnTo>
                <a:lnTo>
                  <a:pt x="164249" y="1261872"/>
                </a:lnTo>
                <a:lnTo>
                  <a:pt x="178308" y="1261872"/>
                </a:lnTo>
                <a:lnTo>
                  <a:pt x="178308" y="1248156"/>
                </a:lnTo>
                <a:lnTo>
                  <a:pt x="164249" y="1248156"/>
                </a:lnTo>
                <a:lnTo>
                  <a:pt x="164249" y="1234097"/>
                </a:lnTo>
                <a:lnTo>
                  <a:pt x="150533" y="1234097"/>
                </a:lnTo>
                <a:lnTo>
                  <a:pt x="150533" y="1248156"/>
                </a:lnTo>
                <a:lnTo>
                  <a:pt x="136474" y="1248156"/>
                </a:lnTo>
                <a:lnTo>
                  <a:pt x="136474" y="1261872"/>
                </a:lnTo>
                <a:lnTo>
                  <a:pt x="150533" y="1261872"/>
                </a:lnTo>
                <a:lnTo>
                  <a:pt x="150533" y="1275931"/>
                </a:lnTo>
                <a:close/>
                <a:moveTo>
                  <a:pt x="219113" y="1138771"/>
                </a:moveTo>
                <a:lnTo>
                  <a:pt x="232829" y="1138771"/>
                </a:lnTo>
                <a:lnTo>
                  <a:pt x="232829" y="1124712"/>
                </a:lnTo>
                <a:lnTo>
                  <a:pt x="246888" y="1124712"/>
                </a:lnTo>
                <a:lnTo>
                  <a:pt x="246888" y="1110996"/>
                </a:lnTo>
                <a:lnTo>
                  <a:pt x="232829" y="1110996"/>
                </a:lnTo>
                <a:lnTo>
                  <a:pt x="232829" y="1096937"/>
                </a:lnTo>
                <a:lnTo>
                  <a:pt x="219113" y="1096937"/>
                </a:lnTo>
                <a:lnTo>
                  <a:pt x="219113" y="1110996"/>
                </a:lnTo>
                <a:lnTo>
                  <a:pt x="205054" y="1110996"/>
                </a:lnTo>
                <a:lnTo>
                  <a:pt x="205054" y="1124712"/>
                </a:lnTo>
                <a:lnTo>
                  <a:pt x="219113" y="1124712"/>
                </a:lnTo>
                <a:lnTo>
                  <a:pt x="219113" y="1138771"/>
                </a:lnTo>
                <a:close/>
                <a:moveTo>
                  <a:pt x="216713" y="1693926"/>
                </a:moveTo>
                <a:lnTo>
                  <a:pt x="235229" y="1693926"/>
                </a:lnTo>
                <a:lnTo>
                  <a:pt x="235229" y="1675752"/>
                </a:lnTo>
                <a:lnTo>
                  <a:pt x="253403" y="1675752"/>
                </a:lnTo>
                <a:lnTo>
                  <a:pt x="253403" y="1657236"/>
                </a:lnTo>
                <a:lnTo>
                  <a:pt x="235229" y="1657236"/>
                </a:lnTo>
                <a:lnTo>
                  <a:pt x="235229" y="1639062"/>
                </a:lnTo>
                <a:lnTo>
                  <a:pt x="216713" y="1639062"/>
                </a:lnTo>
                <a:lnTo>
                  <a:pt x="216713" y="1657236"/>
                </a:lnTo>
                <a:lnTo>
                  <a:pt x="198539" y="1657236"/>
                </a:lnTo>
                <a:lnTo>
                  <a:pt x="198539" y="1675752"/>
                </a:lnTo>
                <a:lnTo>
                  <a:pt x="216713" y="1675752"/>
                </a:lnTo>
                <a:lnTo>
                  <a:pt x="216713" y="1693926"/>
                </a:lnTo>
                <a:close/>
                <a:moveTo>
                  <a:pt x="354559" y="1143572"/>
                </a:moveTo>
                <a:lnTo>
                  <a:pt x="371704" y="1143572"/>
                </a:lnTo>
                <a:lnTo>
                  <a:pt x="371704" y="1126427"/>
                </a:lnTo>
                <a:lnTo>
                  <a:pt x="388849" y="1126427"/>
                </a:lnTo>
                <a:lnTo>
                  <a:pt x="388849" y="1109282"/>
                </a:lnTo>
                <a:lnTo>
                  <a:pt x="371704" y="1109282"/>
                </a:lnTo>
                <a:lnTo>
                  <a:pt x="371704" y="1092137"/>
                </a:lnTo>
                <a:lnTo>
                  <a:pt x="354559" y="1092137"/>
                </a:lnTo>
                <a:lnTo>
                  <a:pt x="354559" y="1109282"/>
                </a:lnTo>
                <a:lnTo>
                  <a:pt x="337414" y="1109282"/>
                </a:lnTo>
                <a:lnTo>
                  <a:pt x="337414" y="1126427"/>
                </a:lnTo>
                <a:lnTo>
                  <a:pt x="354559" y="1126427"/>
                </a:lnTo>
                <a:lnTo>
                  <a:pt x="354559" y="1143572"/>
                </a:lnTo>
                <a:close/>
                <a:moveTo>
                  <a:pt x="217742" y="1417206"/>
                </a:moveTo>
                <a:lnTo>
                  <a:pt x="234201" y="1417206"/>
                </a:lnTo>
                <a:lnTo>
                  <a:pt x="234201" y="1400404"/>
                </a:lnTo>
                <a:lnTo>
                  <a:pt x="251003" y="1400404"/>
                </a:lnTo>
                <a:lnTo>
                  <a:pt x="251003" y="1383944"/>
                </a:lnTo>
                <a:lnTo>
                  <a:pt x="234201" y="1383944"/>
                </a:lnTo>
                <a:lnTo>
                  <a:pt x="234201" y="1367142"/>
                </a:lnTo>
                <a:lnTo>
                  <a:pt x="217742" y="1367142"/>
                </a:lnTo>
                <a:lnTo>
                  <a:pt x="217742" y="1383944"/>
                </a:lnTo>
                <a:lnTo>
                  <a:pt x="200939" y="1383944"/>
                </a:lnTo>
                <a:lnTo>
                  <a:pt x="200939" y="1400404"/>
                </a:lnTo>
                <a:lnTo>
                  <a:pt x="217742" y="1400404"/>
                </a:lnTo>
                <a:lnTo>
                  <a:pt x="217742" y="1417206"/>
                </a:lnTo>
                <a:close/>
                <a:moveTo>
                  <a:pt x="284950" y="1558138"/>
                </a:moveTo>
                <a:lnTo>
                  <a:pt x="304152" y="1558138"/>
                </a:lnTo>
                <a:lnTo>
                  <a:pt x="304152" y="1538935"/>
                </a:lnTo>
                <a:lnTo>
                  <a:pt x="323355" y="1538935"/>
                </a:lnTo>
                <a:lnTo>
                  <a:pt x="323355" y="1519733"/>
                </a:lnTo>
                <a:lnTo>
                  <a:pt x="304152" y="1519733"/>
                </a:lnTo>
                <a:lnTo>
                  <a:pt x="304152" y="1500530"/>
                </a:lnTo>
                <a:lnTo>
                  <a:pt x="284950" y="1500530"/>
                </a:lnTo>
                <a:lnTo>
                  <a:pt x="284950" y="1519733"/>
                </a:lnTo>
                <a:lnTo>
                  <a:pt x="265748" y="1519733"/>
                </a:lnTo>
                <a:lnTo>
                  <a:pt x="265748" y="1538935"/>
                </a:lnTo>
                <a:lnTo>
                  <a:pt x="284950" y="1538935"/>
                </a:lnTo>
                <a:lnTo>
                  <a:pt x="284950" y="1558138"/>
                </a:lnTo>
                <a:close/>
                <a:moveTo>
                  <a:pt x="356273" y="863765"/>
                </a:moveTo>
                <a:lnTo>
                  <a:pt x="369989" y="863765"/>
                </a:lnTo>
                <a:lnTo>
                  <a:pt x="369989" y="850392"/>
                </a:lnTo>
                <a:lnTo>
                  <a:pt x="383362" y="850392"/>
                </a:lnTo>
                <a:lnTo>
                  <a:pt x="383362" y="836676"/>
                </a:lnTo>
                <a:lnTo>
                  <a:pt x="369989" y="836676"/>
                </a:lnTo>
                <a:lnTo>
                  <a:pt x="369989" y="823303"/>
                </a:lnTo>
                <a:lnTo>
                  <a:pt x="356273" y="823303"/>
                </a:lnTo>
                <a:lnTo>
                  <a:pt x="356273" y="836676"/>
                </a:lnTo>
                <a:lnTo>
                  <a:pt x="342900" y="836676"/>
                </a:lnTo>
                <a:lnTo>
                  <a:pt x="342900" y="850392"/>
                </a:lnTo>
                <a:lnTo>
                  <a:pt x="356273" y="850392"/>
                </a:lnTo>
                <a:lnTo>
                  <a:pt x="356273" y="863765"/>
                </a:lnTo>
                <a:close/>
                <a:moveTo>
                  <a:pt x="1105510" y="742036"/>
                </a:moveTo>
                <a:lnTo>
                  <a:pt x="1129513" y="742036"/>
                </a:lnTo>
                <a:lnTo>
                  <a:pt x="1129513" y="718376"/>
                </a:lnTo>
                <a:lnTo>
                  <a:pt x="1153173" y="718376"/>
                </a:lnTo>
                <a:lnTo>
                  <a:pt x="1153173" y="694373"/>
                </a:lnTo>
                <a:lnTo>
                  <a:pt x="1129513" y="694373"/>
                </a:lnTo>
                <a:lnTo>
                  <a:pt x="1129513" y="670712"/>
                </a:lnTo>
                <a:lnTo>
                  <a:pt x="1105510" y="670712"/>
                </a:lnTo>
                <a:lnTo>
                  <a:pt x="1105510" y="694373"/>
                </a:lnTo>
                <a:lnTo>
                  <a:pt x="1081849" y="694373"/>
                </a:lnTo>
                <a:lnTo>
                  <a:pt x="1081849" y="718376"/>
                </a:lnTo>
                <a:lnTo>
                  <a:pt x="1105510" y="718376"/>
                </a:lnTo>
                <a:lnTo>
                  <a:pt x="1105510" y="742036"/>
                </a:lnTo>
                <a:close/>
                <a:moveTo>
                  <a:pt x="2432876" y="532524"/>
                </a:moveTo>
                <a:lnTo>
                  <a:pt x="2408187" y="532524"/>
                </a:lnTo>
                <a:lnTo>
                  <a:pt x="2408187" y="556870"/>
                </a:lnTo>
                <a:lnTo>
                  <a:pt x="2383841" y="556870"/>
                </a:lnTo>
                <a:lnTo>
                  <a:pt x="2383841" y="581558"/>
                </a:lnTo>
                <a:lnTo>
                  <a:pt x="2408187" y="581558"/>
                </a:lnTo>
                <a:lnTo>
                  <a:pt x="2408187" y="605904"/>
                </a:lnTo>
                <a:lnTo>
                  <a:pt x="2432876" y="605904"/>
                </a:lnTo>
                <a:lnTo>
                  <a:pt x="2432876" y="581558"/>
                </a:lnTo>
                <a:lnTo>
                  <a:pt x="2457221" y="581558"/>
                </a:lnTo>
                <a:lnTo>
                  <a:pt x="2457221" y="556870"/>
                </a:lnTo>
                <a:lnTo>
                  <a:pt x="2432876" y="556870"/>
                </a:lnTo>
                <a:lnTo>
                  <a:pt x="2432876" y="532524"/>
                </a:lnTo>
                <a:close/>
                <a:moveTo>
                  <a:pt x="425196" y="725919"/>
                </a:moveTo>
                <a:lnTo>
                  <a:pt x="438226" y="725919"/>
                </a:lnTo>
                <a:lnTo>
                  <a:pt x="438226" y="712889"/>
                </a:lnTo>
                <a:lnTo>
                  <a:pt x="451256" y="712889"/>
                </a:lnTo>
                <a:lnTo>
                  <a:pt x="451256" y="699859"/>
                </a:lnTo>
                <a:lnTo>
                  <a:pt x="438226" y="699859"/>
                </a:lnTo>
                <a:lnTo>
                  <a:pt x="438226" y="686829"/>
                </a:lnTo>
                <a:lnTo>
                  <a:pt x="425196" y="686829"/>
                </a:lnTo>
                <a:lnTo>
                  <a:pt x="425196" y="699859"/>
                </a:lnTo>
                <a:lnTo>
                  <a:pt x="412166" y="699859"/>
                </a:lnTo>
                <a:lnTo>
                  <a:pt x="412166" y="712889"/>
                </a:lnTo>
                <a:lnTo>
                  <a:pt x="425196" y="712889"/>
                </a:lnTo>
                <a:lnTo>
                  <a:pt x="425196" y="725919"/>
                </a:lnTo>
                <a:close/>
                <a:moveTo>
                  <a:pt x="488975" y="1426121"/>
                </a:moveTo>
                <a:lnTo>
                  <a:pt x="511607" y="1426121"/>
                </a:lnTo>
                <a:lnTo>
                  <a:pt x="511607" y="1403490"/>
                </a:lnTo>
                <a:lnTo>
                  <a:pt x="534238" y="1403490"/>
                </a:lnTo>
                <a:lnTo>
                  <a:pt x="534238" y="1380858"/>
                </a:lnTo>
                <a:lnTo>
                  <a:pt x="511607" y="1380858"/>
                </a:lnTo>
                <a:lnTo>
                  <a:pt x="511607" y="1358227"/>
                </a:lnTo>
                <a:lnTo>
                  <a:pt x="488975" y="1358227"/>
                </a:lnTo>
                <a:lnTo>
                  <a:pt x="488975" y="1380858"/>
                </a:lnTo>
                <a:lnTo>
                  <a:pt x="466344" y="1380858"/>
                </a:lnTo>
                <a:lnTo>
                  <a:pt x="466344" y="1403490"/>
                </a:lnTo>
                <a:lnTo>
                  <a:pt x="488975" y="1403490"/>
                </a:lnTo>
                <a:lnTo>
                  <a:pt x="488975" y="1426121"/>
                </a:lnTo>
                <a:close/>
                <a:moveTo>
                  <a:pt x="420052" y="1838287"/>
                </a:moveTo>
                <a:lnTo>
                  <a:pt x="443370" y="1838287"/>
                </a:lnTo>
                <a:lnTo>
                  <a:pt x="443370" y="1815313"/>
                </a:lnTo>
                <a:lnTo>
                  <a:pt x="466344" y="1815313"/>
                </a:lnTo>
                <a:lnTo>
                  <a:pt x="466344" y="1791995"/>
                </a:lnTo>
                <a:lnTo>
                  <a:pt x="443370" y="1791995"/>
                </a:lnTo>
                <a:lnTo>
                  <a:pt x="443370" y="1769021"/>
                </a:lnTo>
                <a:lnTo>
                  <a:pt x="420052" y="1769021"/>
                </a:lnTo>
                <a:lnTo>
                  <a:pt x="420052" y="1791995"/>
                </a:lnTo>
                <a:lnTo>
                  <a:pt x="397078" y="1791995"/>
                </a:lnTo>
                <a:lnTo>
                  <a:pt x="397078" y="1815313"/>
                </a:lnTo>
                <a:lnTo>
                  <a:pt x="420052" y="1815313"/>
                </a:lnTo>
                <a:lnTo>
                  <a:pt x="420052" y="1838287"/>
                </a:lnTo>
                <a:close/>
                <a:moveTo>
                  <a:pt x="423139" y="1006069"/>
                </a:moveTo>
                <a:lnTo>
                  <a:pt x="440284" y="1006069"/>
                </a:lnTo>
                <a:lnTo>
                  <a:pt x="440284" y="989267"/>
                </a:lnTo>
                <a:lnTo>
                  <a:pt x="457086" y="989267"/>
                </a:lnTo>
                <a:lnTo>
                  <a:pt x="457086" y="972122"/>
                </a:lnTo>
                <a:lnTo>
                  <a:pt x="440284" y="972122"/>
                </a:lnTo>
                <a:lnTo>
                  <a:pt x="440284" y="955319"/>
                </a:lnTo>
                <a:lnTo>
                  <a:pt x="423139" y="955319"/>
                </a:lnTo>
                <a:lnTo>
                  <a:pt x="423139" y="972122"/>
                </a:lnTo>
                <a:lnTo>
                  <a:pt x="406336" y="972122"/>
                </a:lnTo>
                <a:lnTo>
                  <a:pt x="406336" y="989267"/>
                </a:lnTo>
                <a:lnTo>
                  <a:pt x="423139" y="989267"/>
                </a:lnTo>
                <a:lnTo>
                  <a:pt x="423139" y="1006069"/>
                </a:lnTo>
                <a:close/>
                <a:moveTo>
                  <a:pt x="420738" y="1562595"/>
                </a:moveTo>
                <a:lnTo>
                  <a:pt x="442684" y="1562595"/>
                </a:lnTo>
                <a:lnTo>
                  <a:pt x="442684" y="1540307"/>
                </a:lnTo>
                <a:lnTo>
                  <a:pt x="464972" y="1540307"/>
                </a:lnTo>
                <a:lnTo>
                  <a:pt x="464972" y="1518361"/>
                </a:lnTo>
                <a:lnTo>
                  <a:pt x="442684" y="1518361"/>
                </a:lnTo>
                <a:lnTo>
                  <a:pt x="442684" y="1496073"/>
                </a:lnTo>
                <a:lnTo>
                  <a:pt x="420738" y="1496073"/>
                </a:lnTo>
                <a:lnTo>
                  <a:pt x="420738" y="1518361"/>
                </a:lnTo>
                <a:lnTo>
                  <a:pt x="398450" y="1518361"/>
                </a:lnTo>
                <a:lnTo>
                  <a:pt x="398450" y="1540307"/>
                </a:lnTo>
                <a:lnTo>
                  <a:pt x="420738" y="1540307"/>
                </a:lnTo>
                <a:lnTo>
                  <a:pt x="420738" y="1562595"/>
                </a:lnTo>
                <a:close/>
                <a:moveTo>
                  <a:pt x="421767" y="1284846"/>
                </a:moveTo>
                <a:lnTo>
                  <a:pt x="441655" y="1284846"/>
                </a:lnTo>
                <a:lnTo>
                  <a:pt x="441655" y="1264958"/>
                </a:lnTo>
                <a:lnTo>
                  <a:pt x="461543" y="1264958"/>
                </a:lnTo>
                <a:lnTo>
                  <a:pt x="461543" y="1245070"/>
                </a:lnTo>
                <a:lnTo>
                  <a:pt x="441655" y="1245070"/>
                </a:lnTo>
                <a:lnTo>
                  <a:pt x="441655" y="1225182"/>
                </a:lnTo>
                <a:lnTo>
                  <a:pt x="421767" y="1225182"/>
                </a:lnTo>
                <a:lnTo>
                  <a:pt x="421767" y="1245070"/>
                </a:lnTo>
                <a:lnTo>
                  <a:pt x="401879" y="1245070"/>
                </a:lnTo>
                <a:lnTo>
                  <a:pt x="401879" y="1264958"/>
                </a:lnTo>
                <a:lnTo>
                  <a:pt x="421767" y="1264958"/>
                </a:lnTo>
                <a:lnTo>
                  <a:pt x="421767" y="1284846"/>
                </a:lnTo>
                <a:close/>
                <a:moveTo>
                  <a:pt x="492061" y="868223"/>
                </a:moveTo>
                <a:lnTo>
                  <a:pt x="508521" y="868223"/>
                </a:lnTo>
                <a:lnTo>
                  <a:pt x="508521" y="851764"/>
                </a:lnTo>
                <a:lnTo>
                  <a:pt x="524980" y="851764"/>
                </a:lnTo>
                <a:lnTo>
                  <a:pt x="524980" y="835304"/>
                </a:lnTo>
                <a:lnTo>
                  <a:pt x="508521" y="835304"/>
                </a:lnTo>
                <a:lnTo>
                  <a:pt x="508521" y="818845"/>
                </a:lnTo>
                <a:lnTo>
                  <a:pt x="492061" y="818845"/>
                </a:lnTo>
                <a:lnTo>
                  <a:pt x="492061" y="835304"/>
                </a:lnTo>
                <a:lnTo>
                  <a:pt x="475602" y="835304"/>
                </a:lnTo>
                <a:lnTo>
                  <a:pt x="475602" y="851764"/>
                </a:lnTo>
                <a:lnTo>
                  <a:pt x="492061" y="851764"/>
                </a:lnTo>
                <a:lnTo>
                  <a:pt x="492061" y="868223"/>
                </a:lnTo>
                <a:close/>
                <a:moveTo>
                  <a:pt x="1931899" y="183109"/>
                </a:moveTo>
                <a:lnTo>
                  <a:pt x="1949044" y="183109"/>
                </a:lnTo>
                <a:lnTo>
                  <a:pt x="1949044" y="166307"/>
                </a:lnTo>
                <a:lnTo>
                  <a:pt x="1965846" y="166307"/>
                </a:lnTo>
                <a:lnTo>
                  <a:pt x="1965846" y="149162"/>
                </a:lnTo>
                <a:lnTo>
                  <a:pt x="1949044" y="149162"/>
                </a:lnTo>
                <a:lnTo>
                  <a:pt x="1949044" y="132359"/>
                </a:lnTo>
                <a:lnTo>
                  <a:pt x="1931899" y="132359"/>
                </a:lnTo>
                <a:lnTo>
                  <a:pt x="1931899" y="149162"/>
                </a:lnTo>
                <a:lnTo>
                  <a:pt x="1915096" y="149162"/>
                </a:lnTo>
                <a:lnTo>
                  <a:pt x="1915096" y="166307"/>
                </a:lnTo>
                <a:lnTo>
                  <a:pt x="1931899" y="166307"/>
                </a:lnTo>
                <a:lnTo>
                  <a:pt x="1931899" y="183109"/>
                </a:lnTo>
                <a:close/>
                <a:moveTo>
                  <a:pt x="1999107" y="325069"/>
                </a:moveTo>
                <a:lnTo>
                  <a:pt x="2018995" y="325069"/>
                </a:lnTo>
                <a:lnTo>
                  <a:pt x="2018995" y="304838"/>
                </a:lnTo>
                <a:lnTo>
                  <a:pt x="2039227" y="304838"/>
                </a:lnTo>
                <a:lnTo>
                  <a:pt x="2039227" y="284950"/>
                </a:lnTo>
                <a:lnTo>
                  <a:pt x="2018995" y="284950"/>
                </a:lnTo>
                <a:lnTo>
                  <a:pt x="2018995" y="264719"/>
                </a:lnTo>
                <a:lnTo>
                  <a:pt x="1999107" y="264719"/>
                </a:lnTo>
                <a:lnTo>
                  <a:pt x="1999107" y="284950"/>
                </a:lnTo>
                <a:lnTo>
                  <a:pt x="1978876" y="284950"/>
                </a:lnTo>
                <a:lnTo>
                  <a:pt x="1978876" y="304838"/>
                </a:lnTo>
                <a:lnTo>
                  <a:pt x="1999107" y="304838"/>
                </a:lnTo>
                <a:lnTo>
                  <a:pt x="1999107" y="325069"/>
                </a:lnTo>
                <a:close/>
                <a:moveTo>
                  <a:pt x="2136267" y="324726"/>
                </a:moveTo>
                <a:lnTo>
                  <a:pt x="2156155" y="324726"/>
                </a:lnTo>
                <a:lnTo>
                  <a:pt x="2156155" y="304838"/>
                </a:lnTo>
                <a:lnTo>
                  <a:pt x="2176043" y="304838"/>
                </a:lnTo>
                <a:lnTo>
                  <a:pt x="2176043" y="284950"/>
                </a:lnTo>
                <a:lnTo>
                  <a:pt x="2156155" y="284950"/>
                </a:lnTo>
                <a:lnTo>
                  <a:pt x="2156155" y="265062"/>
                </a:lnTo>
                <a:lnTo>
                  <a:pt x="2136267" y="265062"/>
                </a:lnTo>
                <a:lnTo>
                  <a:pt x="2136267" y="284950"/>
                </a:lnTo>
                <a:lnTo>
                  <a:pt x="2116379" y="284950"/>
                </a:lnTo>
                <a:lnTo>
                  <a:pt x="2116379" y="304838"/>
                </a:lnTo>
                <a:lnTo>
                  <a:pt x="2136267" y="304838"/>
                </a:lnTo>
                <a:lnTo>
                  <a:pt x="2136267" y="324726"/>
                </a:lnTo>
                <a:close/>
                <a:moveTo>
                  <a:pt x="2065972" y="466687"/>
                </a:moveTo>
                <a:lnTo>
                  <a:pt x="2089290" y="466687"/>
                </a:lnTo>
                <a:lnTo>
                  <a:pt x="2089290" y="443713"/>
                </a:lnTo>
                <a:lnTo>
                  <a:pt x="2112264" y="443713"/>
                </a:lnTo>
                <a:lnTo>
                  <a:pt x="2112264" y="420395"/>
                </a:lnTo>
                <a:lnTo>
                  <a:pt x="2089290" y="420395"/>
                </a:lnTo>
                <a:lnTo>
                  <a:pt x="2089290" y="397421"/>
                </a:lnTo>
                <a:lnTo>
                  <a:pt x="2065972" y="397421"/>
                </a:lnTo>
                <a:lnTo>
                  <a:pt x="2065972" y="420395"/>
                </a:lnTo>
                <a:lnTo>
                  <a:pt x="2042998" y="420395"/>
                </a:lnTo>
                <a:lnTo>
                  <a:pt x="2042998" y="443713"/>
                </a:lnTo>
                <a:lnTo>
                  <a:pt x="2065972" y="443713"/>
                </a:lnTo>
                <a:lnTo>
                  <a:pt x="2065972" y="466687"/>
                </a:lnTo>
                <a:close/>
                <a:moveTo>
                  <a:pt x="2069059" y="183109"/>
                </a:moveTo>
                <a:lnTo>
                  <a:pt x="2086204" y="183109"/>
                </a:lnTo>
                <a:lnTo>
                  <a:pt x="2086204" y="166307"/>
                </a:lnTo>
                <a:lnTo>
                  <a:pt x="2103006" y="166307"/>
                </a:lnTo>
                <a:lnTo>
                  <a:pt x="2103006" y="149162"/>
                </a:lnTo>
                <a:lnTo>
                  <a:pt x="2086204" y="149162"/>
                </a:lnTo>
                <a:lnTo>
                  <a:pt x="2086204" y="132359"/>
                </a:lnTo>
                <a:lnTo>
                  <a:pt x="2069059" y="132359"/>
                </a:lnTo>
                <a:lnTo>
                  <a:pt x="2069059" y="149162"/>
                </a:lnTo>
                <a:lnTo>
                  <a:pt x="2052256" y="149162"/>
                </a:lnTo>
                <a:lnTo>
                  <a:pt x="2052256" y="166307"/>
                </a:lnTo>
                <a:lnTo>
                  <a:pt x="2069059" y="166307"/>
                </a:lnTo>
                <a:lnTo>
                  <a:pt x="2069059" y="183109"/>
                </a:lnTo>
                <a:close/>
                <a:moveTo>
                  <a:pt x="1791652" y="467030"/>
                </a:moveTo>
                <a:lnTo>
                  <a:pt x="1814970" y="467030"/>
                </a:lnTo>
                <a:lnTo>
                  <a:pt x="1814970" y="443713"/>
                </a:lnTo>
                <a:lnTo>
                  <a:pt x="1838287" y="443713"/>
                </a:lnTo>
                <a:lnTo>
                  <a:pt x="1838287" y="420395"/>
                </a:lnTo>
                <a:lnTo>
                  <a:pt x="1814970" y="420395"/>
                </a:lnTo>
                <a:lnTo>
                  <a:pt x="1814970" y="397078"/>
                </a:lnTo>
                <a:lnTo>
                  <a:pt x="1791652" y="397078"/>
                </a:lnTo>
                <a:lnTo>
                  <a:pt x="1791652" y="420395"/>
                </a:lnTo>
                <a:lnTo>
                  <a:pt x="1768335" y="420395"/>
                </a:lnTo>
                <a:lnTo>
                  <a:pt x="1768335" y="443713"/>
                </a:lnTo>
                <a:lnTo>
                  <a:pt x="1791652" y="443713"/>
                </a:lnTo>
                <a:lnTo>
                  <a:pt x="1791652" y="467030"/>
                </a:lnTo>
                <a:close/>
                <a:moveTo>
                  <a:pt x="1794739" y="183109"/>
                </a:moveTo>
                <a:lnTo>
                  <a:pt x="1811884" y="183109"/>
                </a:lnTo>
                <a:lnTo>
                  <a:pt x="1811884" y="166307"/>
                </a:lnTo>
                <a:lnTo>
                  <a:pt x="1828686" y="166307"/>
                </a:lnTo>
                <a:lnTo>
                  <a:pt x="1828686" y="149162"/>
                </a:lnTo>
                <a:lnTo>
                  <a:pt x="1811884" y="149162"/>
                </a:lnTo>
                <a:lnTo>
                  <a:pt x="1811884" y="132359"/>
                </a:lnTo>
                <a:lnTo>
                  <a:pt x="1794739" y="132359"/>
                </a:lnTo>
                <a:lnTo>
                  <a:pt x="1794739" y="149162"/>
                </a:lnTo>
                <a:lnTo>
                  <a:pt x="1777936" y="149162"/>
                </a:lnTo>
                <a:lnTo>
                  <a:pt x="1777936" y="166307"/>
                </a:lnTo>
                <a:lnTo>
                  <a:pt x="1794739" y="166307"/>
                </a:lnTo>
                <a:lnTo>
                  <a:pt x="1794739" y="183109"/>
                </a:lnTo>
                <a:close/>
                <a:moveTo>
                  <a:pt x="1928812" y="467030"/>
                </a:moveTo>
                <a:lnTo>
                  <a:pt x="1952130" y="467030"/>
                </a:lnTo>
                <a:lnTo>
                  <a:pt x="1952130" y="443713"/>
                </a:lnTo>
                <a:lnTo>
                  <a:pt x="1975447" y="443713"/>
                </a:lnTo>
                <a:lnTo>
                  <a:pt x="1975447" y="420395"/>
                </a:lnTo>
                <a:lnTo>
                  <a:pt x="1952130" y="420395"/>
                </a:lnTo>
                <a:lnTo>
                  <a:pt x="1952130" y="397078"/>
                </a:lnTo>
                <a:lnTo>
                  <a:pt x="1928812" y="397078"/>
                </a:lnTo>
                <a:lnTo>
                  <a:pt x="1928812" y="420395"/>
                </a:lnTo>
                <a:lnTo>
                  <a:pt x="1905495" y="420395"/>
                </a:lnTo>
                <a:lnTo>
                  <a:pt x="1905495" y="443713"/>
                </a:lnTo>
                <a:lnTo>
                  <a:pt x="1928812" y="443713"/>
                </a:lnTo>
                <a:lnTo>
                  <a:pt x="1928812" y="467030"/>
                </a:lnTo>
                <a:close/>
                <a:moveTo>
                  <a:pt x="1861604" y="325412"/>
                </a:moveTo>
                <a:lnTo>
                  <a:pt x="1882178" y="325412"/>
                </a:lnTo>
                <a:lnTo>
                  <a:pt x="1882178" y="305181"/>
                </a:lnTo>
                <a:lnTo>
                  <a:pt x="1902409" y="305181"/>
                </a:lnTo>
                <a:lnTo>
                  <a:pt x="1902409" y="284607"/>
                </a:lnTo>
                <a:lnTo>
                  <a:pt x="1882178" y="284607"/>
                </a:lnTo>
                <a:lnTo>
                  <a:pt x="1882178" y="264376"/>
                </a:lnTo>
                <a:lnTo>
                  <a:pt x="1861604" y="264376"/>
                </a:lnTo>
                <a:lnTo>
                  <a:pt x="1861604" y="284607"/>
                </a:lnTo>
                <a:lnTo>
                  <a:pt x="1841373" y="284607"/>
                </a:lnTo>
                <a:lnTo>
                  <a:pt x="1841373" y="305181"/>
                </a:lnTo>
                <a:lnTo>
                  <a:pt x="1861604" y="305181"/>
                </a:lnTo>
                <a:lnTo>
                  <a:pt x="1861604" y="325412"/>
                </a:lnTo>
                <a:close/>
                <a:moveTo>
                  <a:pt x="1865033" y="40805"/>
                </a:moveTo>
                <a:lnTo>
                  <a:pt x="1878749" y="40805"/>
                </a:lnTo>
                <a:lnTo>
                  <a:pt x="1878749" y="27432"/>
                </a:lnTo>
                <a:lnTo>
                  <a:pt x="1892122" y="27432"/>
                </a:lnTo>
                <a:lnTo>
                  <a:pt x="1892122" y="13716"/>
                </a:lnTo>
                <a:lnTo>
                  <a:pt x="1878749" y="13716"/>
                </a:lnTo>
                <a:lnTo>
                  <a:pt x="1878749" y="343"/>
                </a:lnTo>
                <a:lnTo>
                  <a:pt x="1865033" y="343"/>
                </a:lnTo>
                <a:lnTo>
                  <a:pt x="1865033" y="13716"/>
                </a:lnTo>
                <a:lnTo>
                  <a:pt x="1851660" y="13716"/>
                </a:lnTo>
                <a:lnTo>
                  <a:pt x="1851660" y="27432"/>
                </a:lnTo>
                <a:lnTo>
                  <a:pt x="1865033" y="27432"/>
                </a:lnTo>
                <a:lnTo>
                  <a:pt x="1865033" y="40805"/>
                </a:lnTo>
                <a:close/>
                <a:moveTo>
                  <a:pt x="2002193" y="41148"/>
                </a:moveTo>
                <a:lnTo>
                  <a:pt x="2015909" y="41148"/>
                </a:lnTo>
                <a:lnTo>
                  <a:pt x="2015909" y="27432"/>
                </a:lnTo>
                <a:lnTo>
                  <a:pt x="2029625" y="27432"/>
                </a:lnTo>
                <a:lnTo>
                  <a:pt x="2029625" y="13716"/>
                </a:lnTo>
                <a:lnTo>
                  <a:pt x="2015909" y="13716"/>
                </a:lnTo>
                <a:lnTo>
                  <a:pt x="2015909" y="0"/>
                </a:lnTo>
                <a:lnTo>
                  <a:pt x="2002193" y="0"/>
                </a:lnTo>
                <a:lnTo>
                  <a:pt x="2002193" y="13716"/>
                </a:lnTo>
                <a:lnTo>
                  <a:pt x="1988477" y="13716"/>
                </a:lnTo>
                <a:lnTo>
                  <a:pt x="1988477" y="27432"/>
                </a:lnTo>
                <a:lnTo>
                  <a:pt x="2002193" y="27432"/>
                </a:lnTo>
                <a:lnTo>
                  <a:pt x="2002193" y="41148"/>
                </a:lnTo>
                <a:close/>
                <a:moveTo>
                  <a:pt x="2344064" y="181394"/>
                </a:moveTo>
                <a:lnTo>
                  <a:pt x="2359838" y="181394"/>
                </a:lnTo>
                <a:lnTo>
                  <a:pt x="2359838" y="165621"/>
                </a:lnTo>
                <a:lnTo>
                  <a:pt x="2375611" y="165621"/>
                </a:lnTo>
                <a:lnTo>
                  <a:pt x="2375611" y="149847"/>
                </a:lnTo>
                <a:lnTo>
                  <a:pt x="2359838" y="149847"/>
                </a:lnTo>
                <a:lnTo>
                  <a:pt x="2359838" y="134074"/>
                </a:lnTo>
                <a:lnTo>
                  <a:pt x="2344064" y="134074"/>
                </a:lnTo>
                <a:lnTo>
                  <a:pt x="2344064" y="149847"/>
                </a:lnTo>
                <a:lnTo>
                  <a:pt x="2328291" y="149847"/>
                </a:lnTo>
                <a:lnTo>
                  <a:pt x="2328291" y="165621"/>
                </a:lnTo>
                <a:lnTo>
                  <a:pt x="2344064" y="165621"/>
                </a:lnTo>
                <a:lnTo>
                  <a:pt x="2344064" y="181394"/>
                </a:lnTo>
                <a:close/>
                <a:moveTo>
                  <a:pt x="1108253" y="459829"/>
                </a:moveTo>
                <a:lnTo>
                  <a:pt x="1126769" y="459829"/>
                </a:lnTo>
                <a:lnTo>
                  <a:pt x="1126769" y="441312"/>
                </a:lnTo>
                <a:lnTo>
                  <a:pt x="1145286" y="441312"/>
                </a:lnTo>
                <a:lnTo>
                  <a:pt x="1145286" y="422796"/>
                </a:lnTo>
                <a:lnTo>
                  <a:pt x="1126769" y="422796"/>
                </a:lnTo>
                <a:lnTo>
                  <a:pt x="1126769" y="404279"/>
                </a:lnTo>
                <a:lnTo>
                  <a:pt x="1108253" y="404279"/>
                </a:lnTo>
                <a:lnTo>
                  <a:pt x="1108253" y="422796"/>
                </a:lnTo>
                <a:lnTo>
                  <a:pt x="1089736" y="422796"/>
                </a:lnTo>
                <a:lnTo>
                  <a:pt x="1089736" y="441312"/>
                </a:lnTo>
                <a:lnTo>
                  <a:pt x="1108253" y="441312"/>
                </a:lnTo>
                <a:lnTo>
                  <a:pt x="1108253" y="459829"/>
                </a:lnTo>
                <a:close/>
                <a:moveTo>
                  <a:pt x="2414359" y="38748"/>
                </a:moveTo>
                <a:lnTo>
                  <a:pt x="2426704" y="38748"/>
                </a:lnTo>
                <a:lnTo>
                  <a:pt x="2426704" y="26746"/>
                </a:lnTo>
                <a:lnTo>
                  <a:pt x="2438705" y="26746"/>
                </a:lnTo>
                <a:lnTo>
                  <a:pt x="2438705" y="14402"/>
                </a:lnTo>
                <a:lnTo>
                  <a:pt x="2426704" y="14402"/>
                </a:lnTo>
                <a:lnTo>
                  <a:pt x="2426704" y="2400"/>
                </a:lnTo>
                <a:lnTo>
                  <a:pt x="2414359" y="2400"/>
                </a:lnTo>
                <a:lnTo>
                  <a:pt x="2414359" y="14402"/>
                </a:lnTo>
                <a:lnTo>
                  <a:pt x="2402357" y="14402"/>
                </a:lnTo>
                <a:lnTo>
                  <a:pt x="2402357" y="26746"/>
                </a:lnTo>
                <a:lnTo>
                  <a:pt x="2414359" y="26746"/>
                </a:lnTo>
                <a:lnTo>
                  <a:pt x="2414359" y="38748"/>
                </a:lnTo>
                <a:close/>
                <a:moveTo>
                  <a:pt x="2340979" y="465315"/>
                </a:moveTo>
                <a:lnTo>
                  <a:pt x="2362924" y="465315"/>
                </a:lnTo>
                <a:lnTo>
                  <a:pt x="2362924" y="443027"/>
                </a:lnTo>
                <a:lnTo>
                  <a:pt x="2385212" y="443027"/>
                </a:lnTo>
                <a:lnTo>
                  <a:pt x="2385212" y="421081"/>
                </a:lnTo>
                <a:lnTo>
                  <a:pt x="2362924" y="421081"/>
                </a:lnTo>
                <a:lnTo>
                  <a:pt x="2362924" y="398793"/>
                </a:lnTo>
                <a:lnTo>
                  <a:pt x="2340979" y="398793"/>
                </a:lnTo>
                <a:lnTo>
                  <a:pt x="2340979" y="421081"/>
                </a:lnTo>
                <a:lnTo>
                  <a:pt x="2318690" y="421081"/>
                </a:lnTo>
                <a:lnTo>
                  <a:pt x="2318690" y="443027"/>
                </a:lnTo>
                <a:lnTo>
                  <a:pt x="2340979" y="443027"/>
                </a:lnTo>
                <a:lnTo>
                  <a:pt x="2340979" y="465315"/>
                </a:lnTo>
                <a:close/>
                <a:moveTo>
                  <a:pt x="2203475" y="466344"/>
                </a:moveTo>
                <a:lnTo>
                  <a:pt x="2226107" y="466344"/>
                </a:lnTo>
                <a:lnTo>
                  <a:pt x="2226107" y="443370"/>
                </a:lnTo>
                <a:lnTo>
                  <a:pt x="2249081" y="443370"/>
                </a:lnTo>
                <a:lnTo>
                  <a:pt x="2249081" y="420738"/>
                </a:lnTo>
                <a:lnTo>
                  <a:pt x="2226107" y="420738"/>
                </a:lnTo>
                <a:lnTo>
                  <a:pt x="2226107" y="397764"/>
                </a:lnTo>
                <a:lnTo>
                  <a:pt x="2203475" y="397764"/>
                </a:lnTo>
                <a:lnTo>
                  <a:pt x="2203475" y="420738"/>
                </a:lnTo>
                <a:lnTo>
                  <a:pt x="2180501" y="420738"/>
                </a:lnTo>
                <a:lnTo>
                  <a:pt x="2180501" y="443370"/>
                </a:lnTo>
                <a:lnTo>
                  <a:pt x="2203475" y="443370"/>
                </a:lnTo>
                <a:lnTo>
                  <a:pt x="2203475" y="466344"/>
                </a:lnTo>
                <a:close/>
                <a:moveTo>
                  <a:pt x="2139353" y="40805"/>
                </a:moveTo>
                <a:lnTo>
                  <a:pt x="2153069" y="40805"/>
                </a:lnTo>
                <a:lnTo>
                  <a:pt x="2153069" y="27432"/>
                </a:lnTo>
                <a:lnTo>
                  <a:pt x="2166442" y="27432"/>
                </a:lnTo>
                <a:lnTo>
                  <a:pt x="2166442" y="13716"/>
                </a:lnTo>
                <a:lnTo>
                  <a:pt x="2153069" y="13716"/>
                </a:lnTo>
                <a:lnTo>
                  <a:pt x="2153069" y="343"/>
                </a:lnTo>
                <a:lnTo>
                  <a:pt x="2139353" y="343"/>
                </a:lnTo>
                <a:lnTo>
                  <a:pt x="2139353" y="13716"/>
                </a:lnTo>
                <a:lnTo>
                  <a:pt x="2125980" y="13716"/>
                </a:lnTo>
                <a:lnTo>
                  <a:pt x="2125980" y="27432"/>
                </a:lnTo>
                <a:lnTo>
                  <a:pt x="2139353" y="27432"/>
                </a:lnTo>
                <a:lnTo>
                  <a:pt x="2139353" y="40805"/>
                </a:lnTo>
                <a:close/>
                <a:moveTo>
                  <a:pt x="2206562" y="182423"/>
                </a:moveTo>
                <a:lnTo>
                  <a:pt x="2223021" y="182423"/>
                </a:lnTo>
                <a:lnTo>
                  <a:pt x="2223021" y="165964"/>
                </a:lnTo>
                <a:lnTo>
                  <a:pt x="2239480" y="165964"/>
                </a:lnTo>
                <a:lnTo>
                  <a:pt x="2239480" y="149504"/>
                </a:lnTo>
                <a:lnTo>
                  <a:pt x="2223021" y="149504"/>
                </a:lnTo>
                <a:lnTo>
                  <a:pt x="2223021" y="133045"/>
                </a:lnTo>
                <a:lnTo>
                  <a:pt x="2206562" y="133045"/>
                </a:lnTo>
                <a:lnTo>
                  <a:pt x="2206562" y="149504"/>
                </a:lnTo>
                <a:lnTo>
                  <a:pt x="2190103" y="149504"/>
                </a:lnTo>
                <a:lnTo>
                  <a:pt x="2190103" y="165964"/>
                </a:lnTo>
                <a:lnTo>
                  <a:pt x="2206562" y="165964"/>
                </a:lnTo>
                <a:lnTo>
                  <a:pt x="2206562" y="182423"/>
                </a:lnTo>
                <a:close/>
                <a:moveTo>
                  <a:pt x="2273770" y="324041"/>
                </a:moveTo>
                <a:lnTo>
                  <a:pt x="2292973" y="324041"/>
                </a:lnTo>
                <a:lnTo>
                  <a:pt x="2292973" y="304495"/>
                </a:lnTo>
                <a:lnTo>
                  <a:pt x="2312518" y="304495"/>
                </a:lnTo>
                <a:lnTo>
                  <a:pt x="2312518" y="285293"/>
                </a:lnTo>
                <a:lnTo>
                  <a:pt x="2292973" y="285293"/>
                </a:lnTo>
                <a:lnTo>
                  <a:pt x="2292973" y="265748"/>
                </a:lnTo>
                <a:lnTo>
                  <a:pt x="2273770" y="265748"/>
                </a:lnTo>
                <a:lnTo>
                  <a:pt x="2273770" y="285293"/>
                </a:lnTo>
                <a:lnTo>
                  <a:pt x="2254225" y="285293"/>
                </a:lnTo>
                <a:lnTo>
                  <a:pt x="2254225" y="304495"/>
                </a:lnTo>
                <a:lnTo>
                  <a:pt x="2273770" y="304495"/>
                </a:lnTo>
                <a:lnTo>
                  <a:pt x="2273770" y="324041"/>
                </a:lnTo>
                <a:close/>
                <a:moveTo>
                  <a:pt x="2276856" y="39776"/>
                </a:moveTo>
                <a:lnTo>
                  <a:pt x="2289886" y="39776"/>
                </a:lnTo>
                <a:lnTo>
                  <a:pt x="2289886" y="27089"/>
                </a:lnTo>
                <a:lnTo>
                  <a:pt x="2302574" y="27089"/>
                </a:lnTo>
                <a:lnTo>
                  <a:pt x="2302574" y="14059"/>
                </a:lnTo>
                <a:lnTo>
                  <a:pt x="2289886" y="14059"/>
                </a:lnTo>
                <a:lnTo>
                  <a:pt x="2289886" y="1372"/>
                </a:lnTo>
                <a:lnTo>
                  <a:pt x="2276856" y="1372"/>
                </a:lnTo>
                <a:lnTo>
                  <a:pt x="2276856" y="14059"/>
                </a:lnTo>
                <a:lnTo>
                  <a:pt x="2264169" y="14059"/>
                </a:lnTo>
                <a:lnTo>
                  <a:pt x="2264169" y="27089"/>
                </a:lnTo>
                <a:lnTo>
                  <a:pt x="2276856" y="27089"/>
                </a:lnTo>
                <a:lnTo>
                  <a:pt x="2276856" y="39776"/>
                </a:lnTo>
                <a:close/>
                <a:moveTo>
                  <a:pt x="2411273" y="323012"/>
                </a:moveTo>
                <a:lnTo>
                  <a:pt x="2429789" y="323012"/>
                </a:lnTo>
                <a:lnTo>
                  <a:pt x="2429789" y="304152"/>
                </a:lnTo>
                <a:lnTo>
                  <a:pt x="2448649" y="304152"/>
                </a:lnTo>
                <a:lnTo>
                  <a:pt x="2448649" y="285636"/>
                </a:lnTo>
                <a:lnTo>
                  <a:pt x="2429789" y="285636"/>
                </a:lnTo>
                <a:lnTo>
                  <a:pt x="2429789" y="266776"/>
                </a:lnTo>
                <a:lnTo>
                  <a:pt x="2411273" y="266776"/>
                </a:lnTo>
                <a:lnTo>
                  <a:pt x="2411273" y="285636"/>
                </a:lnTo>
                <a:lnTo>
                  <a:pt x="2392414" y="285636"/>
                </a:lnTo>
                <a:lnTo>
                  <a:pt x="2392414" y="304152"/>
                </a:lnTo>
                <a:lnTo>
                  <a:pt x="2411273" y="304152"/>
                </a:lnTo>
                <a:lnTo>
                  <a:pt x="2411273" y="323012"/>
                </a:lnTo>
                <a:close/>
                <a:moveTo>
                  <a:pt x="1314336" y="321297"/>
                </a:moveTo>
                <a:lnTo>
                  <a:pt x="1332166" y="321297"/>
                </a:lnTo>
                <a:lnTo>
                  <a:pt x="1332166" y="303809"/>
                </a:lnTo>
                <a:lnTo>
                  <a:pt x="1349654" y="303809"/>
                </a:lnTo>
                <a:lnTo>
                  <a:pt x="1349654" y="285979"/>
                </a:lnTo>
                <a:lnTo>
                  <a:pt x="1332166" y="285979"/>
                </a:lnTo>
                <a:lnTo>
                  <a:pt x="1332166" y="268491"/>
                </a:lnTo>
                <a:lnTo>
                  <a:pt x="1314336" y="268491"/>
                </a:lnTo>
                <a:lnTo>
                  <a:pt x="1314336" y="285979"/>
                </a:lnTo>
                <a:lnTo>
                  <a:pt x="1296848" y="285979"/>
                </a:lnTo>
                <a:lnTo>
                  <a:pt x="1296848" y="303809"/>
                </a:lnTo>
                <a:lnTo>
                  <a:pt x="1314336" y="303809"/>
                </a:lnTo>
                <a:lnTo>
                  <a:pt x="1314336" y="321297"/>
                </a:lnTo>
                <a:close/>
                <a:moveTo>
                  <a:pt x="1247813" y="178651"/>
                </a:moveTo>
                <a:lnTo>
                  <a:pt x="1261529" y="178651"/>
                </a:lnTo>
                <a:lnTo>
                  <a:pt x="1261529" y="164592"/>
                </a:lnTo>
                <a:lnTo>
                  <a:pt x="1275588" y="164592"/>
                </a:lnTo>
                <a:lnTo>
                  <a:pt x="1275588" y="150876"/>
                </a:lnTo>
                <a:lnTo>
                  <a:pt x="1261529" y="150876"/>
                </a:lnTo>
                <a:lnTo>
                  <a:pt x="1261529" y="136817"/>
                </a:lnTo>
                <a:lnTo>
                  <a:pt x="1247813" y="136817"/>
                </a:lnTo>
                <a:lnTo>
                  <a:pt x="1247813" y="150876"/>
                </a:lnTo>
                <a:lnTo>
                  <a:pt x="1233754" y="150876"/>
                </a:lnTo>
                <a:lnTo>
                  <a:pt x="1233754" y="164592"/>
                </a:lnTo>
                <a:lnTo>
                  <a:pt x="1247813" y="164592"/>
                </a:lnTo>
                <a:lnTo>
                  <a:pt x="1247813" y="178651"/>
                </a:lnTo>
                <a:close/>
                <a:moveTo>
                  <a:pt x="1311592" y="604190"/>
                </a:moveTo>
                <a:lnTo>
                  <a:pt x="1334910" y="604190"/>
                </a:lnTo>
                <a:lnTo>
                  <a:pt x="1334910" y="580873"/>
                </a:lnTo>
                <a:lnTo>
                  <a:pt x="1358227" y="580873"/>
                </a:lnTo>
                <a:lnTo>
                  <a:pt x="1358227" y="557555"/>
                </a:lnTo>
                <a:lnTo>
                  <a:pt x="1334910" y="557555"/>
                </a:lnTo>
                <a:lnTo>
                  <a:pt x="1334910" y="534238"/>
                </a:lnTo>
                <a:lnTo>
                  <a:pt x="1311592" y="534238"/>
                </a:lnTo>
                <a:lnTo>
                  <a:pt x="1311592" y="557555"/>
                </a:lnTo>
                <a:lnTo>
                  <a:pt x="1288275" y="557555"/>
                </a:lnTo>
                <a:lnTo>
                  <a:pt x="1288275" y="580873"/>
                </a:lnTo>
                <a:lnTo>
                  <a:pt x="1311592" y="580873"/>
                </a:lnTo>
                <a:lnTo>
                  <a:pt x="1311592" y="604190"/>
                </a:lnTo>
                <a:close/>
                <a:moveTo>
                  <a:pt x="1381201" y="463944"/>
                </a:moveTo>
                <a:lnTo>
                  <a:pt x="1402461" y="463944"/>
                </a:lnTo>
                <a:lnTo>
                  <a:pt x="1402461" y="442684"/>
                </a:lnTo>
                <a:lnTo>
                  <a:pt x="1423721" y="442684"/>
                </a:lnTo>
                <a:lnTo>
                  <a:pt x="1423721" y="421424"/>
                </a:lnTo>
                <a:lnTo>
                  <a:pt x="1402461" y="421424"/>
                </a:lnTo>
                <a:lnTo>
                  <a:pt x="1402461" y="400164"/>
                </a:lnTo>
                <a:lnTo>
                  <a:pt x="1381201" y="400164"/>
                </a:lnTo>
                <a:lnTo>
                  <a:pt x="1381201" y="421424"/>
                </a:lnTo>
                <a:lnTo>
                  <a:pt x="1359941" y="421424"/>
                </a:lnTo>
                <a:lnTo>
                  <a:pt x="1359941" y="442684"/>
                </a:lnTo>
                <a:lnTo>
                  <a:pt x="1381201" y="442684"/>
                </a:lnTo>
                <a:lnTo>
                  <a:pt x="1381201" y="463944"/>
                </a:lnTo>
                <a:close/>
                <a:moveTo>
                  <a:pt x="1244727" y="461886"/>
                </a:moveTo>
                <a:lnTo>
                  <a:pt x="1264615" y="461886"/>
                </a:lnTo>
                <a:lnTo>
                  <a:pt x="1264615" y="441998"/>
                </a:lnTo>
                <a:lnTo>
                  <a:pt x="1284503" y="441998"/>
                </a:lnTo>
                <a:lnTo>
                  <a:pt x="1284503" y="422110"/>
                </a:lnTo>
                <a:lnTo>
                  <a:pt x="1264615" y="422110"/>
                </a:lnTo>
                <a:lnTo>
                  <a:pt x="1264615" y="402222"/>
                </a:lnTo>
                <a:lnTo>
                  <a:pt x="1244727" y="402222"/>
                </a:lnTo>
                <a:lnTo>
                  <a:pt x="1244727" y="422110"/>
                </a:lnTo>
                <a:lnTo>
                  <a:pt x="1224839" y="422110"/>
                </a:lnTo>
                <a:lnTo>
                  <a:pt x="1224839" y="441998"/>
                </a:lnTo>
                <a:lnTo>
                  <a:pt x="1244727" y="441998"/>
                </a:lnTo>
                <a:lnTo>
                  <a:pt x="1244727" y="461886"/>
                </a:lnTo>
                <a:close/>
                <a:moveTo>
                  <a:pt x="1384287" y="180365"/>
                </a:moveTo>
                <a:lnTo>
                  <a:pt x="1399375" y="180365"/>
                </a:lnTo>
                <a:lnTo>
                  <a:pt x="1399375" y="165278"/>
                </a:lnTo>
                <a:lnTo>
                  <a:pt x="1414462" y="165278"/>
                </a:lnTo>
                <a:lnTo>
                  <a:pt x="1414462" y="150190"/>
                </a:lnTo>
                <a:lnTo>
                  <a:pt x="1399375" y="150190"/>
                </a:lnTo>
                <a:lnTo>
                  <a:pt x="1399375" y="135103"/>
                </a:lnTo>
                <a:lnTo>
                  <a:pt x="1384287" y="135103"/>
                </a:lnTo>
                <a:lnTo>
                  <a:pt x="1384287" y="150190"/>
                </a:lnTo>
                <a:lnTo>
                  <a:pt x="1369200" y="150190"/>
                </a:lnTo>
                <a:lnTo>
                  <a:pt x="1369200" y="165278"/>
                </a:lnTo>
                <a:lnTo>
                  <a:pt x="1384287" y="165278"/>
                </a:lnTo>
                <a:lnTo>
                  <a:pt x="1384287" y="180365"/>
                </a:lnTo>
                <a:close/>
                <a:moveTo>
                  <a:pt x="1111339" y="176594"/>
                </a:moveTo>
                <a:lnTo>
                  <a:pt x="1123683" y="176594"/>
                </a:lnTo>
                <a:lnTo>
                  <a:pt x="1123683" y="163906"/>
                </a:lnTo>
                <a:lnTo>
                  <a:pt x="1136371" y="163906"/>
                </a:lnTo>
                <a:lnTo>
                  <a:pt x="1136371" y="151562"/>
                </a:lnTo>
                <a:lnTo>
                  <a:pt x="1123683" y="151562"/>
                </a:lnTo>
                <a:lnTo>
                  <a:pt x="1123683" y="138875"/>
                </a:lnTo>
                <a:lnTo>
                  <a:pt x="1111339" y="138875"/>
                </a:lnTo>
                <a:lnTo>
                  <a:pt x="1111339" y="151562"/>
                </a:lnTo>
                <a:lnTo>
                  <a:pt x="1098652" y="151562"/>
                </a:lnTo>
                <a:lnTo>
                  <a:pt x="1098652" y="163906"/>
                </a:lnTo>
                <a:lnTo>
                  <a:pt x="1111339" y="163906"/>
                </a:lnTo>
                <a:lnTo>
                  <a:pt x="1111339" y="176594"/>
                </a:lnTo>
                <a:close/>
                <a:moveTo>
                  <a:pt x="1175118" y="602475"/>
                </a:moveTo>
                <a:lnTo>
                  <a:pt x="1197064" y="602475"/>
                </a:lnTo>
                <a:lnTo>
                  <a:pt x="1197064" y="580187"/>
                </a:lnTo>
                <a:lnTo>
                  <a:pt x="1219352" y="580187"/>
                </a:lnTo>
                <a:lnTo>
                  <a:pt x="1219352" y="558241"/>
                </a:lnTo>
                <a:lnTo>
                  <a:pt x="1197064" y="558241"/>
                </a:lnTo>
                <a:lnTo>
                  <a:pt x="1197064" y="535953"/>
                </a:lnTo>
                <a:lnTo>
                  <a:pt x="1175118" y="535953"/>
                </a:lnTo>
                <a:lnTo>
                  <a:pt x="1175118" y="558241"/>
                </a:lnTo>
                <a:lnTo>
                  <a:pt x="1152830" y="558241"/>
                </a:lnTo>
                <a:lnTo>
                  <a:pt x="1152830" y="580187"/>
                </a:lnTo>
                <a:lnTo>
                  <a:pt x="1175118" y="580187"/>
                </a:lnTo>
                <a:lnTo>
                  <a:pt x="1175118" y="602475"/>
                </a:lnTo>
                <a:close/>
                <a:moveTo>
                  <a:pt x="1177861" y="319240"/>
                </a:moveTo>
                <a:lnTo>
                  <a:pt x="1194321" y="319240"/>
                </a:lnTo>
                <a:lnTo>
                  <a:pt x="1194321" y="303124"/>
                </a:lnTo>
                <a:lnTo>
                  <a:pt x="1210437" y="303124"/>
                </a:lnTo>
                <a:lnTo>
                  <a:pt x="1210437" y="286664"/>
                </a:lnTo>
                <a:lnTo>
                  <a:pt x="1194321" y="286664"/>
                </a:lnTo>
                <a:lnTo>
                  <a:pt x="1194321" y="270548"/>
                </a:lnTo>
                <a:lnTo>
                  <a:pt x="1177861" y="270548"/>
                </a:lnTo>
                <a:lnTo>
                  <a:pt x="1177861" y="286664"/>
                </a:lnTo>
                <a:lnTo>
                  <a:pt x="1161745" y="286664"/>
                </a:lnTo>
                <a:lnTo>
                  <a:pt x="1161745" y="303124"/>
                </a:lnTo>
                <a:lnTo>
                  <a:pt x="1177861" y="303124"/>
                </a:lnTo>
                <a:lnTo>
                  <a:pt x="1177861" y="319240"/>
                </a:lnTo>
                <a:close/>
                <a:moveTo>
                  <a:pt x="1657921" y="182423"/>
                </a:moveTo>
                <a:lnTo>
                  <a:pt x="1674381" y="182423"/>
                </a:lnTo>
                <a:lnTo>
                  <a:pt x="1674381" y="165964"/>
                </a:lnTo>
                <a:lnTo>
                  <a:pt x="1690840" y="165964"/>
                </a:lnTo>
                <a:lnTo>
                  <a:pt x="1690840" y="149504"/>
                </a:lnTo>
                <a:lnTo>
                  <a:pt x="1674381" y="149504"/>
                </a:lnTo>
                <a:lnTo>
                  <a:pt x="1674381" y="133045"/>
                </a:lnTo>
                <a:lnTo>
                  <a:pt x="1657921" y="133045"/>
                </a:lnTo>
                <a:lnTo>
                  <a:pt x="1657921" y="149504"/>
                </a:lnTo>
                <a:lnTo>
                  <a:pt x="1641462" y="149504"/>
                </a:lnTo>
                <a:lnTo>
                  <a:pt x="1641462" y="165964"/>
                </a:lnTo>
                <a:lnTo>
                  <a:pt x="1657921" y="165964"/>
                </a:lnTo>
                <a:lnTo>
                  <a:pt x="1657921" y="182423"/>
                </a:lnTo>
                <a:close/>
                <a:moveTo>
                  <a:pt x="1727873" y="40805"/>
                </a:moveTo>
                <a:lnTo>
                  <a:pt x="1741589" y="40805"/>
                </a:lnTo>
                <a:lnTo>
                  <a:pt x="1741589" y="27432"/>
                </a:lnTo>
                <a:lnTo>
                  <a:pt x="1754962" y="27432"/>
                </a:lnTo>
                <a:lnTo>
                  <a:pt x="1754962" y="13716"/>
                </a:lnTo>
                <a:lnTo>
                  <a:pt x="1741589" y="13716"/>
                </a:lnTo>
                <a:lnTo>
                  <a:pt x="1741589" y="343"/>
                </a:lnTo>
                <a:lnTo>
                  <a:pt x="1727873" y="343"/>
                </a:lnTo>
                <a:lnTo>
                  <a:pt x="1727873" y="13716"/>
                </a:lnTo>
                <a:lnTo>
                  <a:pt x="1714500" y="13716"/>
                </a:lnTo>
                <a:lnTo>
                  <a:pt x="1714500" y="27432"/>
                </a:lnTo>
                <a:lnTo>
                  <a:pt x="1727873" y="27432"/>
                </a:lnTo>
                <a:lnTo>
                  <a:pt x="1727873" y="40805"/>
                </a:lnTo>
                <a:close/>
                <a:moveTo>
                  <a:pt x="1654835" y="466001"/>
                </a:moveTo>
                <a:lnTo>
                  <a:pt x="1677467" y="466001"/>
                </a:lnTo>
                <a:lnTo>
                  <a:pt x="1677467" y="443370"/>
                </a:lnTo>
                <a:lnTo>
                  <a:pt x="1700098" y="443370"/>
                </a:lnTo>
                <a:lnTo>
                  <a:pt x="1700098" y="420738"/>
                </a:lnTo>
                <a:lnTo>
                  <a:pt x="1677467" y="420738"/>
                </a:lnTo>
                <a:lnTo>
                  <a:pt x="1677467" y="398107"/>
                </a:lnTo>
                <a:lnTo>
                  <a:pt x="1654835" y="398107"/>
                </a:lnTo>
                <a:lnTo>
                  <a:pt x="1654835" y="420738"/>
                </a:lnTo>
                <a:lnTo>
                  <a:pt x="1632204" y="420738"/>
                </a:lnTo>
                <a:lnTo>
                  <a:pt x="1632204" y="443370"/>
                </a:lnTo>
                <a:lnTo>
                  <a:pt x="1654835" y="443370"/>
                </a:lnTo>
                <a:lnTo>
                  <a:pt x="1654835" y="466001"/>
                </a:lnTo>
                <a:close/>
                <a:moveTo>
                  <a:pt x="1724787" y="325069"/>
                </a:moveTo>
                <a:lnTo>
                  <a:pt x="1744675" y="325069"/>
                </a:lnTo>
                <a:lnTo>
                  <a:pt x="1744675" y="304838"/>
                </a:lnTo>
                <a:lnTo>
                  <a:pt x="1764906" y="304838"/>
                </a:lnTo>
                <a:lnTo>
                  <a:pt x="1764906" y="284950"/>
                </a:lnTo>
                <a:lnTo>
                  <a:pt x="1744675" y="284950"/>
                </a:lnTo>
                <a:lnTo>
                  <a:pt x="1744675" y="264719"/>
                </a:lnTo>
                <a:lnTo>
                  <a:pt x="1724787" y="264719"/>
                </a:lnTo>
                <a:lnTo>
                  <a:pt x="1724787" y="284950"/>
                </a:lnTo>
                <a:lnTo>
                  <a:pt x="1704556" y="284950"/>
                </a:lnTo>
                <a:lnTo>
                  <a:pt x="1704556" y="304838"/>
                </a:lnTo>
                <a:lnTo>
                  <a:pt x="1724787" y="304838"/>
                </a:lnTo>
                <a:lnTo>
                  <a:pt x="1724787" y="325069"/>
                </a:lnTo>
                <a:close/>
                <a:moveTo>
                  <a:pt x="1591056" y="39776"/>
                </a:moveTo>
                <a:lnTo>
                  <a:pt x="1604086" y="39776"/>
                </a:lnTo>
                <a:lnTo>
                  <a:pt x="1604086" y="27089"/>
                </a:lnTo>
                <a:lnTo>
                  <a:pt x="1616773" y="27089"/>
                </a:lnTo>
                <a:lnTo>
                  <a:pt x="1616773" y="14059"/>
                </a:lnTo>
                <a:lnTo>
                  <a:pt x="1604086" y="14059"/>
                </a:lnTo>
                <a:lnTo>
                  <a:pt x="1604086" y="1372"/>
                </a:lnTo>
                <a:lnTo>
                  <a:pt x="1591056" y="1372"/>
                </a:lnTo>
                <a:lnTo>
                  <a:pt x="1591056" y="14059"/>
                </a:lnTo>
                <a:lnTo>
                  <a:pt x="1578369" y="14059"/>
                </a:lnTo>
                <a:lnTo>
                  <a:pt x="1578369" y="27089"/>
                </a:lnTo>
                <a:lnTo>
                  <a:pt x="1591056" y="27089"/>
                </a:lnTo>
                <a:lnTo>
                  <a:pt x="1591056" y="39776"/>
                </a:lnTo>
                <a:close/>
                <a:moveTo>
                  <a:pt x="1454239" y="39091"/>
                </a:moveTo>
                <a:lnTo>
                  <a:pt x="1466583" y="39091"/>
                </a:lnTo>
                <a:lnTo>
                  <a:pt x="1466583" y="26746"/>
                </a:lnTo>
                <a:lnTo>
                  <a:pt x="1478928" y="26746"/>
                </a:lnTo>
                <a:lnTo>
                  <a:pt x="1478928" y="14402"/>
                </a:lnTo>
                <a:lnTo>
                  <a:pt x="1466583" y="14402"/>
                </a:lnTo>
                <a:lnTo>
                  <a:pt x="1466583" y="2057"/>
                </a:lnTo>
                <a:lnTo>
                  <a:pt x="1454239" y="2057"/>
                </a:lnTo>
                <a:lnTo>
                  <a:pt x="1454239" y="14402"/>
                </a:lnTo>
                <a:lnTo>
                  <a:pt x="1441894" y="14402"/>
                </a:lnTo>
                <a:lnTo>
                  <a:pt x="1441894" y="26746"/>
                </a:lnTo>
                <a:lnTo>
                  <a:pt x="1454239" y="26746"/>
                </a:lnTo>
                <a:lnTo>
                  <a:pt x="1454239" y="39091"/>
                </a:lnTo>
                <a:close/>
                <a:moveTo>
                  <a:pt x="1518018" y="464972"/>
                </a:moveTo>
                <a:lnTo>
                  <a:pt x="1539964" y="464972"/>
                </a:lnTo>
                <a:lnTo>
                  <a:pt x="1539964" y="443027"/>
                </a:lnTo>
                <a:lnTo>
                  <a:pt x="1561909" y="443027"/>
                </a:lnTo>
                <a:lnTo>
                  <a:pt x="1561909" y="421081"/>
                </a:lnTo>
                <a:lnTo>
                  <a:pt x="1539964" y="421081"/>
                </a:lnTo>
                <a:lnTo>
                  <a:pt x="1539964" y="399136"/>
                </a:lnTo>
                <a:lnTo>
                  <a:pt x="1518018" y="399136"/>
                </a:lnTo>
                <a:lnTo>
                  <a:pt x="1518018" y="421081"/>
                </a:lnTo>
                <a:lnTo>
                  <a:pt x="1496073" y="421081"/>
                </a:lnTo>
                <a:lnTo>
                  <a:pt x="1496073" y="443027"/>
                </a:lnTo>
                <a:lnTo>
                  <a:pt x="1518018" y="443027"/>
                </a:lnTo>
                <a:lnTo>
                  <a:pt x="1518018" y="464972"/>
                </a:lnTo>
                <a:close/>
                <a:moveTo>
                  <a:pt x="1451153" y="323012"/>
                </a:moveTo>
                <a:lnTo>
                  <a:pt x="1469669" y="323012"/>
                </a:lnTo>
                <a:lnTo>
                  <a:pt x="1469669" y="304152"/>
                </a:lnTo>
                <a:lnTo>
                  <a:pt x="1488529" y="304152"/>
                </a:lnTo>
                <a:lnTo>
                  <a:pt x="1488529" y="285636"/>
                </a:lnTo>
                <a:lnTo>
                  <a:pt x="1469669" y="285636"/>
                </a:lnTo>
                <a:lnTo>
                  <a:pt x="1469669" y="266776"/>
                </a:lnTo>
                <a:lnTo>
                  <a:pt x="1451153" y="266776"/>
                </a:lnTo>
                <a:lnTo>
                  <a:pt x="1451153" y="285636"/>
                </a:lnTo>
                <a:lnTo>
                  <a:pt x="1432293" y="285636"/>
                </a:lnTo>
                <a:lnTo>
                  <a:pt x="1432293" y="304152"/>
                </a:lnTo>
                <a:lnTo>
                  <a:pt x="1451153" y="304152"/>
                </a:lnTo>
                <a:lnTo>
                  <a:pt x="1451153" y="323012"/>
                </a:lnTo>
                <a:close/>
                <a:moveTo>
                  <a:pt x="1587970" y="324041"/>
                </a:moveTo>
                <a:lnTo>
                  <a:pt x="1607172" y="324041"/>
                </a:lnTo>
                <a:lnTo>
                  <a:pt x="1607172" y="304495"/>
                </a:lnTo>
                <a:lnTo>
                  <a:pt x="1626718" y="304495"/>
                </a:lnTo>
                <a:lnTo>
                  <a:pt x="1626718" y="285293"/>
                </a:lnTo>
                <a:lnTo>
                  <a:pt x="1607172" y="285293"/>
                </a:lnTo>
                <a:lnTo>
                  <a:pt x="1607172" y="265748"/>
                </a:lnTo>
                <a:lnTo>
                  <a:pt x="1587970" y="265748"/>
                </a:lnTo>
                <a:lnTo>
                  <a:pt x="1587970" y="285293"/>
                </a:lnTo>
                <a:lnTo>
                  <a:pt x="1568425" y="285293"/>
                </a:lnTo>
                <a:lnTo>
                  <a:pt x="1568425" y="304495"/>
                </a:lnTo>
                <a:lnTo>
                  <a:pt x="1587970" y="304495"/>
                </a:lnTo>
                <a:lnTo>
                  <a:pt x="1587970" y="324041"/>
                </a:lnTo>
                <a:close/>
                <a:moveTo>
                  <a:pt x="1521104" y="181394"/>
                </a:moveTo>
                <a:lnTo>
                  <a:pt x="1536878" y="181394"/>
                </a:lnTo>
                <a:lnTo>
                  <a:pt x="1536878" y="165621"/>
                </a:lnTo>
                <a:lnTo>
                  <a:pt x="1552651" y="165621"/>
                </a:lnTo>
                <a:lnTo>
                  <a:pt x="1552651" y="149847"/>
                </a:lnTo>
                <a:lnTo>
                  <a:pt x="1536878" y="149847"/>
                </a:lnTo>
                <a:lnTo>
                  <a:pt x="1536878" y="134074"/>
                </a:lnTo>
                <a:lnTo>
                  <a:pt x="1521104" y="134074"/>
                </a:lnTo>
                <a:lnTo>
                  <a:pt x="1521104" y="149847"/>
                </a:lnTo>
                <a:lnTo>
                  <a:pt x="1505331" y="149847"/>
                </a:lnTo>
                <a:lnTo>
                  <a:pt x="1505331" y="165621"/>
                </a:lnTo>
                <a:lnTo>
                  <a:pt x="1521104" y="165621"/>
                </a:lnTo>
                <a:lnTo>
                  <a:pt x="1521104" y="181394"/>
                </a:lnTo>
                <a:close/>
              </a:path>
            </a:pathLst>
          </a:custGeom>
          <a:gradFill>
            <a:gsLst>
              <a:gs pos="0">
                <a:schemeClr val="accent4">
                  <a:alpha val="15080"/>
                </a:schemeClr>
              </a:gs>
              <a:gs pos="100000">
                <a:schemeClr val="accent1">
                  <a:alpha val="15080"/>
                </a:schemeClr>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8"/>
          <p:cNvSpPr txBox="1">
            <a:spLocks noGrp="1"/>
          </p:cNvSpPr>
          <p:nvPr>
            <p:ph type="title"/>
          </p:nvPr>
        </p:nvSpPr>
        <p:spPr>
          <a:xfrm>
            <a:off x="975250" y="1065267"/>
            <a:ext cx="7193400" cy="393600"/>
          </a:xfrm>
          <a:prstGeom prst="rect">
            <a:avLst/>
          </a:prstGeom>
        </p:spPr>
        <p:txBody>
          <a:bodyPr spcFirstLastPara="1" wrap="square" lIns="0" tIns="0" rIns="0" bIns="0" anchor="ctr"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cxnSp>
        <p:nvCxnSpPr>
          <p:cNvPr id="63" name="Google Shape;63;p8"/>
          <p:cNvCxnSpPr/>
          <p:nvPr/>
        </p:nvCxnSpPr>
        <p:spPr>
          <a:xfrm>
            <a:off x="-6" y="1260950"/>
            <a:ext cx="840900" cy="0"/>
          </a:xfrm>
          <a:prstGeom prst="straightConnector1">
            <a:avLst/>
          </a:prstGeom>
          <a:noFill/>
          <a:ln w="9525" cap="flat" cmpd="sng">
            <a:solidFill>
              <a:schemeClr val="lt2"/>
            </a:solidFill>
            <a:prstDash val="solid"/>
            <a:round/>
            <a:headEnd type="none" w="med" len="med"/>
            <a:tailEnd type="diamond"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only curves">
  <p:cSld name="BLANK_2">
    <p:spTree>
      <p:nvGrpSpPr>
        <p:cNvPr id="1" name="Shape 76"/>
        <p:cNvGrpSpPr/>
        <p:nvPr/>
      </p:nvGrpSpPr>
      <p:grpSpPr>
        <a:xfrm>
          <a:off x="0" y="0"/>
          <a:ext cx="0" cy="0"/>
          <a:chOff x="0" y="0"/>
          <a:chExt cx="0" cy="0"/>
        </a:xfrm>
      </p:grpSpPr>
      <p:sp>
        <p:nvSpPr>
          <p:cNvPr id="77" name="Google Shape;77;p11"/>
          <p:cNvSpPr/>
          <p:nvPr/>
        </p:nvSpPr>
        <p:spPr>
          <a:xfrm>
            <a:off x="-25" y="0"/>
            <a:ext cx="9144762" cy="5144869"/>
          </a:xfrm>
          <a:custGeom>
            <a:avLst/>
            <a:gdLst/>
            <a:ahLst/>
            <a:cxnLst/>
            <a:rect l="l" t="t" r="r" b="b"/>
            <a:pathLst>
              <a:path w="3463925" h="1948814" extrusionOk="0">
                <a:moveTo>
                  <a:pt x="1413510" y="17145"/>
                </a:moveTo>
                <a:cubicBezTo>
                  <a:pt x="1419225" y="11430"/>
                  <a:pt x="1425575" y="5715"/>
                  <a:pt x="1431925" y="0"/>
                </a:cubicBezTo>
                <a:lnTo>
                  <a:pt x="1427480" y="0"/>
                </a:lnTo>
                <a:cubicBezTo>
                  <a:pt x="1343660" y="73025"/>
                  <a:pt x="1261110" y="173355"/>
                  <a:pt x="1177925" y="281305"/>
                </a:cubicBezTo>
                <a:cubicBezTo>
                  <a:pt x="758190" y="851535"/>
                  <a:pt x="725805" y="1256030"/>
                  <a:pt x="667385" y="1413510"/>
                </a:cubicBezTo>
                <a:cubicBezTo>
                  <a:pt x="607060" y="1603375"/>
                  <a:pt x="505460" y="1791335"/>
                  <a:pt x="392430" y="1948180"/>
                </a:cubicBezTo>
                <a:lnTo>
                  <a:pt x="394970" y="1948180"/>
                </a:lnTo>
                <a:cubicBezTo>
                  <a:pt x="405130" y="1938655"/>
                  <a:pt x="411480" y="1922780"/>
                  <a:pt x="421005" y="1911985"/>
                </a:cubicBezTo>
                <a:cubicBezTo>
                  <a:pt x="703580" y="1497330"/>
                  <a:pt x="688975" y="1271905"/>
                  <a:pt x="785495" y="1014095"/>
                </a:cubicBezTo>
                <a:cubicBezTo>
                  <a:pt x="916305" y="648335"/>
                  <a:pt x="1150620" y="271145"/>
                  <a:pt x="1413510" y="17145"/>
                </a:cubicBezTo>
                <a:close/>
                <a:moveTo>
                  <a:pt x="1920875" y="1196975"/>
                </a:moveTo>
                <a:cubicBezTo>
                  <a:pt x="2319655" y="975995"/>
                  <a:pt x="2611120" y="624840"/>
                  <a:pt x="2814955" y="190500"/>
                </a:cubicBezTo>
                <a:cubicBezTo>
                  <a:pt x="2827655" y="167005"/>
                  <a:pt x="2880360" y="45085"/>
                  <a:pt x="2897505" y="0"/>
                </a:cubicBezTo>
                <a:lnTo>
                  <a:pt x="2894330" y="0"/>
                </a:lnTo>
                <a:cubicBezTo>
                  <a:pt x="2717165" y="443865"/>
                  <a:pt x="2457450" y="840105"/>
                  <a:pt x="2059305" y="1108075"/>
                </a:cubicBezTo>
                <a:cubicBezTo>
                  <a:pt x="2020570" y="1134110"/>
                  <a:pt x="1981200" y="1158875"/>
                  <a:pt x="1940560" y="1181735"/>
                </a:cubicBezTo>
                <a:cubicBezTo>
                  <a:pt x="1545590" y="1394460"/>
                  <a:pt x="1271905" y="1689100"/>
                  <a:pt x="1103630" y="1944370"/>
                </a:cubicBezTo>
                <a:cubicBezTo>
                  <a:pt x="1102360" y="1945640"/>
                  <a:pt x="1101725" y="1946910"/>
                  <a:pt x="1101725" y="1947545"/>
                </a:cubicBezTo>
                <a:lnTo>
                  <a:pt x="1105535" y="1947545"/>
                </a:lnTo>
                <a:cubicBezTo>
                  <a:pt x="1106170" y="1946910"/>
                  <a:pt x="1106805" y="1945640"/>
                  <a:pt x="1107440" y="1944370"/>
                </a:cubicBezTo>
                <a:cubicBezTo>
                  <a:pt x="1276985" y="1691005"/>
                  <a:pt x="1529080" y="1414780"/>
                  <a:pt x="1920875" y="1196975"/>
                </a:cubicBezTo>
                <a:close/>
                <a:moveTo>
                  <a:pt x="1291590" y="6350"/>
                </a:moveTo>
                <a:cubicBezTo>
                  <a:pt x="1293495" y="3810"/>
                  <a:pt x="1295400" y="1905"/>
                  <a:pt x="1297305" y="0"/>
                </a:cubicBezTo>
                <a:lnTo>
                  <a:pt x="1287780" y="0"/>
                </a:lnTo>
                <a:cubicBezTo>
                  <a:pt x="1233805" y="55245"/>
                  <a:pt x="1109345" y="224155"/>
                  <a:pt x="1100455" y="238760"/>
                </a:cubicBezTo>
                <a:cubicBezTo>
                  <a:pt x="944880" y="461010"/>
                  <a:pt x="805180" y="720090"/>
                  <a:pt x="711835" y="982980"/>
                </a:cubicBezTo>
                <a:cubicBezTo>
                  <a:pt x="678180" y="1072515"/>
                  <a:pt x="664210" y="1144270"/>
                  <a:pt x="621665" y="1276985"/>
                </a:cubicBezTo>
                <a:cubicBezTo>
                  <a:pt x="513715" y="1597660"/>
                  <a:pt x="344170" y="1816100"/>
                  <a:pt x="239395" y="1930400"/>
                </a:cubicBezTo>
                <a:cubicBezTo>
                  <a:pt x="234950" y="1936750"/>
                  <a:pt x="229235" y="1940560"/>
                  <a:pt x="222885" y="1947545"/>
                </a:cubicBezTo>
                <a:lnTo>
                  <a:pt x="232410" y="1947545"/>
                </a:lnTo>
                <a:cubicBezTo>
                  <a:pt x="618490" y="1522730"/>
                  <a:pt x="638175" y="1179830"/>
                  <a:pt x="735965" y="935990"/>
                </a:cubicBezTo>
                <a:cubicBezTo>
                  <a:pt x="862965" y="599440"/>
                  <a:pt x="1068705" y="256540"/>
                  <a:pt x="1291590" y="6350"/>
                </a:cubicBezTo>
                <a:close/>
                <a:moveTo>
                  <a:pt x="1994535" y="0"/>
                </a:moveTo>
                <a:lnTo>
                  <a:pt x="1985645" y="0"/>
                </a:lnTo>
                <a:cubicBezTo>
                  <a:pt x="1681480" y="373380"/>
                  <a:pt x="1433195" y="822960"/>
                  <a:pt x="1155700" y="1283970"/>
                </a:cubicBezTo>
                <a:cubicBezTo>
                  <a:pt x="1024890" y="1506855"/>
                  <a:pt x="880110" y="1731010"/>
                  <a:pt x="740410" y="1928495"/>
                </a:cubicBezTo>
                <a:cubicBezTo>
                  <a:pt x="734060" y="1938020"/>
                  <a:pt x="730885" y="1941830"/>
                  <a:pt x="726440" y="1948180"/>
                </a:cubicBezTo>
                <a:lnTo>
                  <a:pt x="731520" y="1948180"/>
                </a:lnTo>
                <a:cubicBezTo>
                  <a:pt x="1170940" y="1356360"/>
                  <a:pt x="1524635" y="580390"/>
                  <a:pt x="1979930" y="17145"/>
                </a:cubicBezTo>
                <a:cubicBezTo>
                  <a:pt x="1984375" y="10795"/>
                  <a:pt x="1989455" y="5715"/>
                  <a:pt x="1994535" y="0"/>
                </a:cubicBezTo>
                <a:close/>
                <a:moveTo>
                  <a:pt x="1257935" y="324485"/>
                </a:moveTo>
                <a:cubicBezTo>
                  <a:pt x="1363980" y="191770"/>
                  <a:pt x="1476375" y="80010"/>
                  <a:pt x="1580515" y="0"/>
                </a:cubicBezTo>
                <a:lnTo>
                  <a:pt x="1574800" y="0"/>
                </a:lnTo>
                <a:cubicBezTo>
                  <a:pt x="1471295" y="79375"/>
                  <a:pt x="1360170" y="190500"/>
                  <a:pt x="1256030" y="321945"/>
                </a:cubicBezTo>
                <a:cubicBezTo>
                  <a:pt x="1015365" y="624840"/>
                  <a:pt x="842010" y="987425"/>
                  <a:pt x="768985" y="1343660"/>
                </a:cubicBezTo>
                <a:cubicBezTo>
                  <a:pt x="730885" y="1528445"/>
                  <a:pt x="666115" y="1706245"/>
                  <a:pt x="576580" y="1872615"/>
                </a:cubicBezTo>
                <a:cubicBezTo>
                  <a:pt x="562610" y="1898015"/>
                  <a:pt x="548640" y="1922780"/>
                  <a:pt x="533400" y="1947545"/>
                </a:cubicBezTo>
                <a:lnTo>
                  <a:pt x="537210" y="1947545"/>
                </a:lnTo>
                <a:cubicBezTo>
                  <a:pt x="551815" y="1923415"/>
                  <a:pt x="565785" y="1899285"/>
                  <a:pt x="579120" y="1874520"/>
                </a:cubicBezTo>
                <a:cubicBezTo>
                  <a:pt x="669290" y="1708150"/>
                  <a:pt x="734060" y="1529715"/>
                  <a:pt x="772160" y="1344295"/>
                </a:cubicBezTo>
                <a:cubicBezTo>
                  <a:pt x="844550" y="989330"/>
                  <a:pt x="1017270" y="626745"/>
                  <a:pt x="1257935" y="324485"/>
                </a:cubicBezTo>
                <a:close/>
                <a:moveTo>
                  <a:pt x="1598930" y="307975"/>
                </a:moveTo>
                <a:cubicBezTo>
                  <a:pt x="1688465" y="182880"/>
                  <a:pt x="1772920" y="79375"/>
                  <a:pt x="1850390" y="635"/>
                </a:cubicBezTo>
                <a:lnTo>
                  <a:pt x="1845310" y="635"/>
                </a:lnTo>
                <a:cubicBezTo>
                  <a:pt x="1769745" y="78740"/>
                  <a:pt x="1685925" y="180975"/>
                  <a:pt x="1596390" y="306070"/>
                </a:cubicBezTo>
                <a:cubicBezTo>
                  <a:pt x="1393190" y="589280"/>
                  <a:pt x="1184910" y="955675"/>
                  <a:pt x="1024255" y="1311275"/>
                </a:cubicBezTo>
                <a:cubicBezTo>
                  <a:pt x="908685" y="1568450"/>
                  <a:pt x="778510" y="1783715"/>
                  <a:pt x="665480" y="1948815"/>
                </a:cubicBezTo>
                <a:lnTo>
                  <a:pt x="669290" y="1948815"/>
                </a:lnTo>
                <a:cubicBezTo>
                  <a:pt x="782320" y="1783715"/>
                  <a:pt x="911225" y="1569085"/>
                  <a:pt x="1026795" y="1313180"/>
                </a:cubicBezTo>
                <a:cubicBezTo>
                  <a:pt x="1187450" y="956945"/>
                  <a:pt x="1395730" y="590550"/>
                  <a:pt x="1598930" y="307975"/>
                </a:cubicBezTo>
                <a:close/>
                <a:moveTo>
                  <a:pt x="2136140" y="0"/>
                </a:moveTo>
                <a:lnTo>
                  <a:pt x="2132965" y="0"/>
                </a:lnTo>
                <a:cubicBezTo>
                  <a:pt x="2118995" y="18415"/>
                  <a:pt x="2105660" y="37465"/>
                  <a:pt x="2091055" y="57785"/>
                </a:cubicBezTo>
                <a:cubicBezTo>
                  <a:pt x="2032000" y="141605"/>
                  <a:pt x="1967865" y="239395"/>
                  <a:pt x="1898650" y="347345"/>
                </a:cubicBezTo>
                <a:cubicBezTo>
                  <a:pt x="1722120" y="623570"/>
                  <a:pt x="1591945" y="835025"/>
                  <a:pt x="1414145" y="1089660"/>
                </a:cubicBezTo>
                <a:cubicBezTo>
                  <a:pt x="1203325" y="1386840"/>
                  <a:pt x="983615" y="1673860"/>
                  <a:pt x="793115" y="1947545"/>
                </a:cubicBezTo>
                <a:lnTo>
                  <a:pt x="793115" y="1947545"/>
                </a:lnTo>
                <a:cubicBezTo>
                  <a:pt x="956945" y="1732280"/>
                  <a:pt x="1104265" y="1514475"/>
                  <a:pt x="1282700" y="1278890"/>
                </a:cubicBezTo>
                <a:cubicBezTo>
                  <a:pt x="1608455" y="842645"/>
                  <a:pt x="1868170" y="374650"/>
                  <a:pt x="2136140" y="0"/>
                </a:cubicBezTo>
                <a:close/>
                <a:moveTo>
                  <a:pt x="1801495" y="1117600"/>
                </a:moveTo>
                <a:cubicBezTo>
                  <a:pt x="2167255" y="791210"/>
                  <a:pt x="2410460" y="352425"/>
                  <a:pt x="2586990" y="635"/>
                </a:cubicBezTo>
                <a:lnTo>
                  <a:pt x="2583815" y="635"/>
                </a:lnTo>
                <a:cubicBezTo>
                  <a:pt x="2582545" y="3175"/>
                  <a:pt x="2581910" y="5080"/>
                  <a:pt x="2580640" y="6985"/>
                </a:cubicBezTo>
                <a:cubicBezTo>
                  <a:pt x="2522855" y="120015"/>
                  <a:pt x="2452370" y="256540"/>
                  <a:pt x="2363470" y="406400"/>
                </a:cubicBezTo>
                <a:cubicBezTo>
                  <a:pt x="1903730" y="1162050"/>
                  <a:pt x="1669415" y="1159510"/>
                  <a:pt x="1307465" y="1546860"/>
                </a:cubicBezTo>
                <a:cubicBezTo>
                  <a:pt x="1191895" y="1668145"/>
                  <a:pt x="1069975" y="1812290"/>
                  <a:pt x="977900" y="1948815"/>
                </a:cubicBezTo>
                <a:lnTo>
                  <a:pt x="979170" y="1948815"/>
                </a:lnTo>
                <a:cubicBezTo>
                  <a:pt x="998220" y="1929765"/>
                  <a:pt x="1012190" y="1901190"/>
                  <a:pt x="1031240" y="1879600"/>
                </a:cubicBezTo>
                <a:cubicBezTo>
                  <a:pt x="1397635" y="1396365"/>
                  <a:pt x="1617345" y="1283335"/>
                  <a:pt x="1801495" y="1117600"/>
                </a:cubicBezTo>
                <a:close/>
                <a:moveTo>
                  <a:pt x="1793875" y="1215390"/>
                </a:moveTo>
                <a:cubicBezTo>
                  <a:pt x="2159635" y="979170"/>
                  <a:pt x="2433955" y="625475"/>
                  <a:pt x="2641600" y="213360"/>
                </a:cubicBezTo>
                <a:cubicBezTo>
                  <a:pt x="2654300" y="189230"/>
                  <a:pt x="2722245" y="50165"/>
                  <a:pt x="2743200" y="635"/>
                </a:cubicBezTo>
                <a:lnTo>
                  <a:pt x="2736215" y="635"/>
                </a:lnTo>
                <a:cubicBezTo>
                  <a:pt x="2528570" y="462915"/>
                  <a:pt x="2258695" y="888365"/>
                  <a:pt x="1835150" y="1179830"/>
                </a:cubicBezTo>
                <a:cubicBezTo>
                  <a:pt x="1460500" y="1417955"/>
                  <a:pt x="1215390" y="1689100"/>
                  <a:pt x="1036955" y="1948815"/>
                </a:cubicBezTo>
                <a:lnTo>
                  <a:pt x="1044575" y="1948815"/>
                </a:lnTo>
                <a:cubicBezTo>
                  <a:pt x="1049655" y="1941830"/>
                  <a:pt x="1053465" y="1936115"/>
                  <a:pt x="1059180" y="1927860"/>
                </a:cubicBezTo>
                <a:cubicBezTo>
                  <a:pt x="1226820" y="1690370"/>
                  <a:pt x="1459865" y="1431925"/>
                  <a:pt x="1793875" y="1215390"/>
                </a:cubicBezTo>
                <a:close/>
                <a:moveTo>
                  <a:pt x="1604645" y="1184275"/>
                </a:moveTo>
                <a:cubicBezTo>
                  <a:pt x="1973580" y="825500"/>
                  <a:pt x="2223135" y="372745"/>
                  <a:pt x="2435225" y="635"/>
                </a:cubicBezTo>
                <a:cubicBezTo>
                  <a:pt x="2435225" y="635"/>
                  <a:pt x="2435225" y="635"/>
                  <a:pt x="2435225" y="635"/>
                </a:cubicBezTo>
                <a:lnTo>
                  <a:pt x="2431415" y="635"/>
                </a:lnTo>
                <a:cubicBezTo>
                  <a:pt x="2160270" y="481330"/>
                  <a:pt x="1910080" y="904240"/>
                  <a:pt x="1536065" y="1244600"/>
                </a:cubicBezTo>
                <a:cubicBezTo>
                  <a:pt x="1283970" y="1476375"/>
                  <a:pt x="1062355" y="1734820"/>
                  <a:pt x="918845" y="1948815"/>
                </a:cubicBezTo>
                <a:lnTo>
                  <a:pt x="918845" y="1948815"/>
                </a:lnTo>
                <a:cubicBezTo>
                  <a:pt x="1144905" y="1640205"/>
                  <a:pt x="1324610" y="1439545"/>
                  <a:pt x="1604645" y="1184275"/>
                </a:cubicBezTo>
                <a:close/>
                <a:moveTo>
                  <a:pt x="2125980" y="254000"/>
                </a:moveTo>
                <a:cubicBezTo>
                  <a:pt x="2184400" y="158750"/>
                  <a:pt x="2237105" y="72390"/>
                  <a:pt x="2284730" y="0"/>
                </a:cubicBezTo>
                <a:lnTo>
                  <a:pt x="2280920" y="0"/>
                </a:lnTo>
                <a:cubicBezTo>
                  <a:pt x="2233295" y="72390"/>
                  <a:pt x="2181225" y="158115"/>
                  <a:pt x="2123440" y="252095"/>
                </a:cubicBezTo>
                <a:cubicBezTo>
                  <a:pt x="1936750" y="556895"/>
                  <a:pt x="1703705" y="936625"/>
                  <a:pt x="1407795" y="1260475"/>
                </a:cubicBezTo>
                <a:cubicBezTo>
                  <a:pt x="1191260" y="1497330"/>
                  <a:pt x="1006475" y="1737360"/>
                  <a:pt x="853440" y="1948180"/>
                </a:cubicBezTo>
                <a:lnTo>
                  <a:pt x="857885" y="1948180"/>
                </a:lnTo>
                <a:cubicBezTo>
                  <a:pt x="1010920" y="1737995"/>
                  <a:pt x="1195070" y="1499235"/>
                  <a:pt x="1410335" y="1263650"/>
                </a:cubicBezTo>
                <a:cubicBezTo>
                  <a:pt x="1706245" y="939165"/>
                  <a:pt x="1939290" y="559435"/>
                  <a:pt x="2125980" y="254000"/>
                </a:cubicBezTo>
                <a:close/>
                <a:moveTo>
                  <a:pt x="1708785" y="3810"/>
                </a:moveTo>
                <a:cubicBezTo>
                  <a:pt x="1710055" y="2540"/>
                  <a:pt x="1711325" y="1270"/>
                  <a:pt x="1712595" y="0"/>
                </a:cubicBezTo>
                <a:lnTo>
                  <a:pt x="1708150" y="0"/>
                </a:lnTo>
                <a:cubicBezTo>
                  <a:pt x="1397000" y="283845"/>
                  <a:pt x="1134745" y="717550"/>
                  <a:pt x="970280" y="1123950"/>
                </a:cubicBezTo>
                <a:cubicBezTo>
                  <a:pt x="934085" y="1212215"/>
                  <a:pt x="906145" y="1298575"/>
                  <a:pt x="876300" y="1388110"/>
                </a:cubicBezTo>
                <a:cubicBezTo>
                  <a:pt x="807720" y="1589405"/>
                  <a:pt x="705485" y="1778000"/>
                  <a:pt x="603250" y="1947545"/>
                </a:cubicBezTo>
                <a:lnTo>
                  <a:pt x="603250" y="1947545"/>
                </a:lnTo>
                <a:cubicBezTo>
                  <a:pt x="867410" y="1544955"/>
                  <a:pt x="878205" y="1326515"/>
                  <a:pt x="1018540" y="1017905"/>
                </a:cubicBezTo>
                <a:cubicBezTo>
                  <a:pt x="1181100" y="648970"/>
                  <a:pt x="1435100" y="252095"/>
                  <a:pt x="1708785" y="3810"/>
                </a:cubicBezTo>
                <a:close/>
                <a:moveTo>
                  <a:pt x="400685" y="0"/>
                </a:moveTo>
                <a:lnTo>
                  <a:pt x="397510" y="0"/>
                </a:lnTo>
                <a:cubicBezTo>
                  <a:pt x="395605" y="12065"/>
                  <a:pt x="393700" y="24765"/>
                  <a:pt x="391160" y="36830"/>
                </a:cubicBezTo>
                <a:cubicBezTo>
                  <a:pt x="384175" y="69215"/>
                  <a:pt x="374015" y="102870"/>
                  <a:pt x="360680" y="137795"/>
                </a:cubicBezTo>
                <a:cubicBezTo>
                  <a:pt x="314960" y="259080"/>
                  <a:pt x="239395" y="365125"/>
                  <a:pt x="158750" y="422910"/>
                </a:cubicBezTo>
                <a:cubicBezTo>
                  <a:pt x="114935" y="452755"/>
                  <a:pt x="41910" y="517525"/>
                  <a:pt x="635" y="558165"/>
                </a:cubicBezTo>
                <a:lnTo>
                  <a:pt x="635" y="562610"/>
                </a:lnTo>
                <a:cubicBezTo>
                  <a:pt x="102870" y="461645"/>
                  <a:pt x="164465" y="429260"/>
                  <a:pt x="214630" y="379095"/>
                </a:cubicBezTo>
                <a:cubicBezTo>
                  <a:pt x="305435" y="289560"/>
                  <a:pt x="384175" y="125730"/>
                  <a:pt x="400685" y="0"/>
                </a:cubicBezTo>
                <a:close/>
                <a:moveTo>
                  <a:pt x="516890" y="3175"/>
                </a:moveTo>
                <a:cubicBezTo>
                  <a:pt x="516890" y="1905"/>
                  <a:pt x="517525" y="635"/>
                  <a:pt x="517525" y="0"/>
                </a:cubicBezTo>
                <a:lnTo>
                  <a:pt x="514350" y="0"/>
                </a:lnTo>
                <a:cubicBezTo>
                  <a:pt x="514350" y="1270"/>
                  <a:pt x="514350" y="1905"/>
                  <a:pt x="513715" y="3175"/>
                </a:cubicBezTo>
                <a:cubicBezTo>
                  <a:pt x="476885" y="182880"/>
                  <a:pt x="352425" y="400685"/>
                  <a:pt x="235585" y="517525"/>
                </a:cubicBezTo>
                <a:cubicBezTo>
                  <a:pt x="147955" y="605155"/>
                  <a:pt x="78105" y="690880"/>
                  <a:pt x="635" y="775335"/>
                </a:cubicBezTo>
                <a:lnTo>
                  <a:pt x="635" y="780415"/>
                </a:lnTo>
                <a:cubicBezTo>
                  <a:pt x="67310" y="709295"/>
                  <a:pt x="132715" y="627380"/>
                  <a:pt x="204470" y="553720"/>
                </a:cubicBezTo>
                <a:cubicBezTo>
                  <a:pt x="344170" y="421005"/>
                  <a:pt x="474345" y="205105"/>
                  <a:pt x="516890" y="3175"/>
                </a:cubicBezTo>
                <a:close/>
                <a:moveTo>
                  <a:pt x="245110" y="146050"/>
                </a:moveTo>
                <a:cubicBezTo>
                  <a:pt x="266065" y="99060"/>
                  <a:pt x="280035" y="48260"/>
                  <a:pt x="285750" y="635"/>
                </a:cubicBezTo>
                <a:lnTo>
                  <a:pt x="282575" y="635"/>
                </a:lnTo>
                <a:cubicBezTo>
                  <a:pt x="276860" y="48260"/>
                  <a:pt x="263525" y="97790"/>
                  <a:pt x="242570" y="144780"/>
                </a:cubicBezTo>
                <a:cubicBezTo>
                  <a:pt x="202565" y="234315"/>
                  <a:pt x="144145" y="299720"/>
                  <a:pt x="77470" y="328930"/>
                </a:cubicBezTo>
                <a:cubicBezTo>
                  <a:pt x="48895" y="341630"/>
                  <a:pt x="23495" y="354965"/>
                  <a:pt x="0" y="368935"/>
                </a:cubicBezTo>
                <a:lnTo>
                  <a:pt x="0" y="372745"/>
                </a:lnTo>
                <a:cubicBezTo>
                  <a:pt x="23495" y="358775"/>
                  <a:pt x="49530" y="344805"/>
                  <a:pt x="78105" y="332105"/>
                </a:cubicBezTo>
                <a:cubicBezTo>
                  <a:pt x="146050" y="301625"/>
                  <a:pt x="205740" y="235585"/>
                  <a:pt x="245110" y="146050"/>
                </a:cubicBezTo>
                <a:close/>
                <a:moveTo>
                  <a:pt x="174625" y="0"/>
                </a:moveTo>
                <a:lnTo>
                  <a:pt x="168910" y="0"/>
                </a:lnTo>
                <a:cubicBezTo>
                  <a:pt x="156845" y="96520"/>
                  <a:pt x="102235" y="197485"/>
                  <a:pt x="13970" y="226060"/>
                </a:cubicBezTo>
                <a:cubicBezTo>
                  <a:pt x="10160" y="227965"/>
                  <a:pt x="5715" y="228600"/>
                  <a:pt x="635" y="229870"/>
                </a:cubicBezTo>
                <a:lnTo>
                  <a:pt x="635" y="237490"/>
                </a:lnTo>
                <a:cubicBezTo>
                  <a:pt x="97790" y="217805"/>
                  <a:pt x="169545" y="93980"/>
                  <a:pt x="174625" y="0"/>
                </a:cubicBezTo>
                <a:close/>
                <a:moveTo>
                  <a:pt x="62230" y="0"/>
                </a:moveTo>
                <a:lnTo>
                  <a:pt x="58420" y="0"/>
                </a:lnTo>
                <a:cubicBezTo>
                  <a:pt x="48260" y="43180"/>
                  <a:pt x="30480" y="81280"/>
                  <a:pt x="0" y="106680"/>
                </a:cubicBezTo>
                <a:lnTo>
                  <a:pt x="0" y="111125"/>
                </a:lnTo>
                <a:cubicBezTo>
                  <a:pt x="32385" y="85090"/>
                  <a:pt x="53975" y="42545"/>
                  <a:pt x="62230" y="0"/>
                </a:cubicBezTo>
                <a:close/>
                <a:moveTo>
                  <a:pt x="603885" y="1073150"/>
                </a:moveTo>
                <a:cubicBezTo>
                  <a:pt x="686435" y="803910"/>
                  <a:pt x="840105" y="486410"/>
                  <a:pt x="1026160" y="201295"/>
                </a:cubicBezTo>
                <a:cubicBezTo>
                  <a:pt x="1074420" y="127000"/>
                  <a:pt x="1122680" y="59055"/>
                  <a:pt x="1167765" y="0"/>
                </a:cubicBezTo>
                <a:lnTo>
                  <a:pt x="1163320" y="0"/>
                </a:lnTo>
                <a:cubicBezTo>
                  <a:pt x="1118870" y="58420"/>
                  <a:pt x="1071245" y="125095"/>
                  <a:pt x="1023620" y="198755"/>
                </a:cubicBezTo>
                <a:cubicBezTo>
                  <a:pt x="837565" y="483870"/>
                  <a:pt x="683895" y="802005"/>
                  <a:pt x="601345" y="1071880"/>
                </a:cubicBezTo>
                <a:cubicBezTo>
                  <a:pt x="537210" y="1281430"/>
                  <a:pt x="434975" y="1482090"/>
                  <a:pt x="306070" y="1652270"/>
                </a:cubicBezTo>
                <a:cubicBezTo>
                  <a:pt x="209550" y="1779905"/>
                  <a:pt x="100965" y="1885315"/>
                  <a:pt x="2540" y="1948180"/>
                </a:cubicBezTo>
                <a:lnTo>
                  <a:pt x="8890" y="1948180"/>
                </a:lnTo>
                <a:cubicBezTo>
                  <a:pt x="106045" y="1885315"/>
                  <a:pt x="213360" y="1780540"/>
                  <a:pt x="308610" y="1654810"/>
                </a:cubicBezTo>
                <a:cubicBezTo>
                  <a:pt x="437515" y="1483995"/>
                  <a:pt x="539750" y="1282700"/>
                  <a:pt x="603885" y="1073150"/>
                </a:cubicBezTo>
                <a:close/>
                <a:moveTo>
                  <a:pt x="206375" y="1377315"/>
                </a:moveTo>
                <a:cubicBezTo>
                  <a:pt x="423545" y="1107440"/>
                  <a:pt x="494665" y="864870"/>
                  <a:pt x="597535" y="654050"/>
                </a:cubicBezTo>
                <a:cubicBezTo>
                  <a:pt x="674370" y="478790"/>
                  <a:pt x="889635" y="86360"/>
                  <a:pt x="934720" y="0"/>
                </a:cubicBezTo>
                <a:lnTo>
                  <a:pt x="932815" y="0"/>
                </a:lnTo>
                <a:cubicBezTo>
                  <a:pt x="930275" y="4445"/>
                  <a:pt x="927100" y="10160"/>
                  <a:pt x="923290" y="17145"/>
                </a:cubicBezTo>
                <a:cubicBezTo>
                  <a:pt x="674370" y="462915"/>
                  <a:pt x="578485" y="688340"/>
                  <a:pt x="434975" y="1008380"/>
                </a:cubicBezTo>
                <a:cubicBezTo>
                  <a:pt x="334010" y="1214755"/>
                  <a:pt x="175260" y="1449705"/>
                  <a:pt x="635" y="1575435"/>
                </a:cubicBezTo>
                <a:lnTo>
                  <a:pt x="635" y="1579880"/>
                </a:lnTo>
                <a:cubicBezTo>
                  <a:pt x="66675" y="1532890"/>
                  <a:pt x="136525" y="1464310"/>
                  <a:pt x="206375" y="1377315"/>
                </a:cubicBezTo>
                <a:close/>
                <a:moveTo>
                  <a:pt x="497840" y="1109345"/>
                </a:moveTo>
                <a:cubicBezTo>
                  <a:pt x="515620" y="1069340"/>
                  <a:pt x="531495" y="1028700"/>
                  <a:pt x="546100" y="987425"/>
                </a:cubicBezTo>
                <a:cubicBezTo>
                  <a:pt x="646430" y="700405"/>
                  <a:pt x="849630" y="303530"/>
                  <a:pt x="1048385" y="0"/>
                </a:cubicBezTo>
                <a:lnTo>
                  <a:pt x="1044575" y="0"/>
                </a:lnTo>
                <a:cubicBezTo>
                  <a:pt x="1012825" y="48895"/>
                  <a:pt x="980440" y="100330"/>
                  <a:pt x="946150" y="156845"/>
                </a:cubicBezTo>
                <a:cubicBezTo>
                  <a:pt x="673100" y="619760"/>
                  <a:pt x="627380" y="776605"/>
                  <a:pt x="487045" y="1123950"/>
                </a:cubicBezTo>
                <a:cubicBezTo>
                  <a:pt x="384810" y="1356360"/>
                  <a:pt x="200660" y="1626870"/>
                  <a:pt x="0" y="1761490"/>
                </a:cubicBezTo>
                <a:lnTo>
                  <a:pt x="0" y="1765935"/>
                </a:lnTo>
                <a:cubicBezTo>
                  <a:pt x="208280" y="1626870"/>
                  <a:pt x="393700" y="1349375"/>
                  <a:pt x="497840" y="1109345"/>
                </a:cubicBezTo>
                <a:close/>
                <a:moveTo>
                  <a:pt x="436245" y="798195"/>
                </a:moveTo>
                <a:cubicBezTo>
                  <a:pt x="623570" y="421640"/>
                  <a:pt x="748030" y="169545"/>
                  <a:pt x="830580" y="0"/>
                </a:cubicBezTo>
                <a:lnTo>
                  <a:pt x="826770" y="0"/>
                </a:lnTo>
                <a:cubicBezTo>
                  <a:pt x="717550" y="224790"/>
                  <a:pt x="568960" y="525145"/>
                  <a:pt x="433705" y="796290"/>
                </a:cubicBezTo>
                <a:cubicBezTo>
                  <a:pt x="327660" y="1009650"/>
                  <a:pt x="201295" y="1194435"/>
                  <a:pt x="78740" y="1317625"/>
                </a:cubicBezTo>
                <a:cubicBezTo>
                  <a:pt x="52070" y="1344295"/>
                  <a:pt x="26035" y="1367790"/>
                  <a:pt x="635" y="1386840"/>
                </a:cubicBezTo>
                <a:lnTo>
                  <a:pt x="635" y="1391285"/>
                </a:lnTo>
                <a:cubicBezTo>
                  <a:pt x="26670" y="1371600"/>
                  <a:pt x="53340" y="1348105"/>
                  <a:pt x="80645" y="1320165"/>
                </a:cubicBezTo>
                <a:cubicBezTo>
                  <a:pt x="203200" y="1197610"/>
                  <a:pt x="329565" y="1011555"/>
                  <a:pt x="436245" y="798195"/>
                </a:cubicBezTo>
                <a:close/>
                <a:moveTo>
                  <a:pt x="263525" y="674370"/>
                </a:moveTo>
                <a:cubicBezTo>
                  <a:pt x="392430" y="514985"/>
                  <a:pt x="523240" y="264795"/>
                  <a:pt x="617220" y="635"/>
                </a:cubicBezTo>
                <a:lnTo>
                  <a:pt x="614680" y="635"/>
                </a:lnTo>
                <a:cubicBezTo>
                  <a:pt x="612775" y="6350"/>
                  <a:pt x="611505" y="12700"/>
                  <a:pt x="608965" y="17145"/>
                </a:cubicBezTo>
                <a:cubicBezTo>
                  <a:pt x="494030" y="314325"/>
                  <a:pt x="389255" y="514350"/>
                  <a:pt x="236855" y="704215"/>
                </a:cubicBezTo>
                <a:cubicBezTo>
                  <a:pt x="143510" y="829945"/>
                  <a:pt x="73025" y="915035"/>
                  <a:pt x="635" y="991235"/>
                </a:cubicBezTo>
                <a:lnTo>
                  <a:pt x="635" y="995680"/>
                </a:lnTo>
                <a:cubicBezTo>
                  <a:pt x="80645" y="919480"/>
                  <a:pt x="170815" y="795020"/>
                  <a:pt x="263525" y="674370"/>
                </a:cubicBezTo>
                <a:close/>
                <a:moveTo>
                  <a:pt x="727075" y="0"/>
                </a:moveTo>
                <a:lnTo>
                  <a:pt x="720090" y="0"/>
                </a:lnTo>
                <a:cubicBezTo>
                  <a:pt x="517525" y="471170"/>
                  <a:pt x="283845" y="921385"/>
                  <a:pt x="635" y="1192530"/>
                </a:cubicBezTo>
                <a:lnTo>
                  <a:pt x="635" y="1200785"/>
                </a:lnTo>
                <a:cubicBezTo>
                  <a:pt x="13335" y="1189990"/>
                  <a:pt x="26670" y="1177925"/>
                  <a:pt x="40005" y="1164590"/>
                </a:cubicBezTo>
                <a:cubicBezTo>
                  <a:pt x="309880" y="889000"/>
                  <a:pt x="542925" y="431165"/>
                  <a:pt x="727075" y="0"/>
                </a:cubicBezTo>
                <a:close/>
                <a:moveTo>
                  <a:pt x="2894330" y="1308735"/>
                </a:moveTo>
                <a:cubicBezTo>
                  <a:pt x="2820035" y="1350010"/>
                  <a:pt x="2733675" y="1386840"/>
                  <a:pt x="2660015" y="1428750"/>
                </a:cubicBezTo>
                <a:cubicBezTo>
                  <a:pt x="2443480" y="1551940"/>
                  <a:pt x="2284095" y="1712595"/>
                  <a:pt x="2189480" y="1929130"/>
                </a:cubicBezTo>
                <a:cubicBezTo>
                  <a:pt x="2186940" y="1936115"/>
                  <a:pt x="2183130" y="1942465"/>
                  <a:pt x="2181225" y="1948180"/>
                </a:cubicBezTo>
                <a:lnTo>
                  <a:pt x="2184400" y="1948180"/>
                </a:lnTo>
                <a:cubicBezTo>
                  <a:pt x="2216150" y="1877060"/>
                  <a:pt x="2252345" y="1807210"/>
                  <a:pt x="2299970" y="1743710"/>
                </a:cubicBezTo>
                <a:cubicBezTo>
                  <a:pt x="2520315" y="1452880"/>
                  <a:pt x="2752725" y="1401445"/>
                  <a:pt x="2964815" y="1273810"/>
                </a:cubicBezTo>
                <a:cubicBezTo>
                  <a:pt x="3159125" y="1159510"/>
                  <a:pt x="3324860" y="1028065"/>
                  <a:pt x="3463290" y="847725"/>
                </a:cubicBezTo>
                <a:lnTo>
                  <a:pt x="3463290" y="842645"/>
                </a:lnTo>
                <a:cubicBezTo>
                  <a:pt x="3460750" y="846455"/>
                  <a:pt x="3458210" y="849630"/>
                  <a:pt x="3457575" y="850265"/>
                </a:cubicBezTo>
                <a:cubicBezTo>
                  <a:pt x="3300730" y="1050290"/>
                  <a:pt x="3121025" y="1183640"/>
                  <a:pt x="2894330" y="1308735"/>
                </a:cubicBezTo>
                <a:close/>
                <a:moveTo>
                  <a:pt x="3194050" y="955675"/>
                </a:moveTo>
                <a:cubicBezTo>
                  <a:pt x="3044190" y="1083945"/>
                  <a:pt x="2855595" y="1193165"/>
                  <a:pt x="2631440" y="1281430"/>
                </a:cubicBezTo>
                <a:cubicBezTo>
                  <a:pt x="2399030" y="1372235"/>
                  <a:pt x="2209165" y="1498600"/>
                  <a:pt x="2067560" y="1656080"/>
                </a:cubicBezTo>
                <a:cubicBezTo>
                  <a:pt x="1988820" y="1743710"/>
                  <a:pt x="1924685" y="1841500"/>
                  <a:pt x="1876425" y="1947545"/>
                </a:cubicBezTo>
                <a:lnTo>
                  <a:pt x="1883410" y="1947545"/>
                </a:lnTo>
                <a:cubicBezTo>
                  <a:pt x="1931670" y="1843405"/>
                  <a:pt x="1994535" y="1747520"/>
                  <a:pt x="2072005" y="1661160"/>
                </a:cubicBezTo>
                <a:cubicBezTo>
                  <a:pt x="2386965" y="1323340"/>
                  <a:pt x="2643505" y="1318895"/>
                  <a:pt x="2943225" y="1139825"/>
                </a:cubicBezTo>
                <a:cubicBezTo>
                  <a:pt x="3143885" y="1024255"/>
                  <a:pt x="3329940" y="866775"/>
                  <a:pt x="3459480" y="660400"/>
                </a:cubicBezTo>
                <a:cubicBezTo>
                  <a:pt x="3460750" y="658495"/>
                  <a:pt x="3462020" y="656590"/>
                  <a:pt x="3463290" y="654685"/>
                </a:cubicBezTo>
                <a:lnTo>
                  <a:pt x="3463290" y="641350"/>
                </a:lnTo>
                <a:cubicBezTo>
                  <a:pt x="3392805" y="757555"/>
                  <a:pt x="3302635" y="862330"/>
                  <a:pt x="3194050" y="955675"/>
                </a:cubicBezTo>
                <a:close/>
                <a:moveTo>
                  <a:pt x="2715895" y="1346200"/>
                </a:moveTo>
                <a:cubicBezTo>
                  <a:pt x="2506980" y="1438275"/>
                  <a:pt x="2339975" y="1562100"/>
                  <a:pt x="2219960" y="1713865"/>
                </a:cubicBezTo>
                <a:cubicBezTo>
                  <a:pt x="2162810" y="1786255"/>
                  <a:pt x="2116455" y="1864360"/>
                  <a:pt x="2080260" y="1948180"/>
                </a:cubicBezTo>
                <a:lnTo>
                  <a:pt x="2083435" y="1948180"/>
                </a:lnTo>
                <a:cubicBezTo>
                  <a:pt x="2118995" y="1864995"/>
                  <a:pt x="2165350" y="1787525"/>
                  <a:pt x="2221865" y="1715770"/>
                </a:cubicBezTo>
                <a:cubicBezTo>
                  <a:pt x="2442845" y="1437005"/>
                  <a:pt x="2720975" y="1358265"/>
                  <a:pt x="2891790" y="1263650"/>
                </a:cubicBezTo>
                <a:cubicBezTo>
                  <a:pt x="3129280" y="1137285"/>
                  <a:pt x="3352165" y="954405"/>
                  <a:pt x="3462655" y="779145"/>
                </a:cubicBezTo>
                <a:lnTo>
                  <a:pt x="3462655" y="777875"/>
                </a:lnTo>
                <a:cubicBezTo>
                  <a:pt x="3298825" y="1009015"/>
                  <a:pt x="3053080" y="1195705"/>
                  <a:pt x="2715895" y="1346200"/>
                </a:cubicBezTo>
                <a:close/>
                <a:moveTo>
                  <a:pt x="2589530" y="1351915"/>
                </a:moveTo>
                <a:cubicBezTo>
                  <a:pt x="2318385" y="1482090"/>
                  <a:pt x="2115185" y="1664970"/>
                  <a:pt x="1991995" y="1920240"/>
                </a:cubicBezTo>
                <a:cubicBezTo>
                  <a:pt x="1988820" y="1927860"/>
                  <a:pt x="1981835" y="1940560"/>
                  <a:pt x="1979295" y="1947545"/>
                </a:cubicBezTo>
                <a:lnTo>
                  <a:pt x="1982470" y="1947545"/>
                </a:lnTo>
                <a:cubicBezTo>
                  <a:pt x="2026285" y="1854835"/>
                  <a:pt x="2077720" y="1766570"/>
                  <a:pt x="2146300" y="1687830"/>
                </a:cubicBezTo>
                <a:cubicBezTo>
                  <a:pt x="2407920" y="1386205"/>
                  <a:pt x="2667635" y="1337945"/>
                  <a:pt x="2880995" y="1220470"/>
                </a:cubicBezTo>
                <a:cubicBezTo>
                  <a:pt x="3113405" y="1095375"/>
                  <a:pt x="3306445" y="946150"/>
                  <a:pt x="3456940" y="726440"/>
                </a:cubicBezTo>
                <a:cubicBezTo>
                  <a:pt x="3458845" y="723265"/>
                  <a:pt x="3460750" y="720725"/>
                  <a:pt x="3462655" y="717550"/>
                </a:cubicBezTo>
                <a:lnTo>
                  <a:pt x="3462655" y="711200"/>
                </a:lnTo>
                <a:cubicBezTo>
                  <a:pt x="3257550" y="1020445"/>
                  <a:pt x="2964815" y="1195070"/>
                  <a:pt x="2589530" y="1351915"/>
                </a:cubicBezTo>
                <a:close/>
                <a:moveTo>
                  <a:pt x="2849245" y="1438275"/>
                </a:moveTo>
                <a:cubicBezTo>
                  <a:pt x="2675255" y="1532255"/>
                  <a:pt x="2541905" y="1652905"/>
                  <a:pt x="2453640" y="1796415"/>
                </a:cubicBezTo>
                <a:cubicBezTo>
                  <a:pt x="2423795" y="1844675"/>
                  <a:pt x="2399030" y="1894840"/>
                  <a:pt x="2379345" y="1948180"/>
                </a:cubicBezTo>
                <a:lnTo>
                  <a:pt x="2386330" y="1948180"/>
                </a:lnTo>
                <a:cubicBezTo>
                  <a:pt x="2406015" y="1896745"/>
                  <a:pt x="2430145" y="1847215"/>
                  <a:pt x="2458720" y="1800860"/>
                </a:cubicBezTo>
                <a:cubicBezTo>
                  <a:pt x="2546985" y="1657985"/>
                  <a:pt x="2679065" y="1538605"/>
                  <a:pt x="2851785" y="1445260"/>
                </a:cubicBezTo>
                <a:cubicBezTo>
                  <a:pt x="3115310" y="1301750"/>
                  <a:pt x="3314700" y="1149350"/>
                  <a:pt x="3463290" y="977265"/>
                </a:cubicBezTo>
                <a:lnTo>
                  <a:pt x="3463290" y="967105"/>
                </a:lnTo>
                <a:cubicBezTo>
                  <a:pt x="3314700" y="1139825"/>
                  <a:pt x="3114675" y="1293495"/>
                  <a:pt x="2849245" y="1438275"/>
                </a:cubicBezTo>
                <a:close/>
                <a:moveTo>
                  <a:pt x="2911475" y="1351280"/>
                </a:moveTo>
                <a:cubicBezTo>
                  <a:pt x="2842895" y="1390650"/>
                  <a:pt x="2765425" y="1425575"/>
                  <a:pt x="2700020" y="1466215"/>
                </a:cubicBezTo>
                <a:cubicBezTo>
                  <a:pt x="2503805" y="1587500"/>
                  <a:pt x="2362200" y="1743075"/>
                  <a:pt x="2280920" y="1947545"/>
                </a:cubicBezTo>
                <a:lnTo>
                  <a:pt x="2284730" y="1947545"/>
                </a:lnTo>
                <a:cubicBezTo>
                  <a:pt x="2288540" y="1940560"/>
                  <a:pt x="2291080" y="1928495"/>
                  <a:pt x="2294255" y="1923415"/>
                </a:cubicBezTo>
                <a:cubicBezTo>
                  <a:pt x="2395220" y="1692910"/>
                  <a:pt x="2565400" y="1534160"/>
                  <a:pt x="2804795" y="1411605"/>
                </a:cubicBezTo>
                <a:cubicBezTo>
                  <a:pt x="3068320" y="1278255"/>
                  <a:pt x="3319780" y="1098550"/>
                  <a:pt x="3462655" y="908050"/>
                </a:cubicBezTo>
                <a:lnTo>
                  <a:pt x="3462655" y="905510"/>
                </a:lnTo>
                <a:cubicBezTo>
                  <a:pt x="3451225" y="918210"/>
                  <a:pt x="3438525" y="937260"/>
                  <a:pt x="3425825" y="949960"/>
                </a:cubicBezTo>
                <a:cubicBezTo>
                  <a:pt x="3274060" y="1120140"/>
                  <a:pt x="3119120" y="1233170"/>
                  <a:pt x="2911475" y="1351280"/>
                </a:cubicBezTo>
                <a:close/>
                <a:moveTo>
                  <a:pt x="2830830" y="1511935"/>
                </a:moveTo>
                <a:cubicBezTo>
                  <a:pt x="2671445" y="1620520"/>
                  <a:pt x="2561590" y="1746250"/>
                  <a:pt x="2493010" y="1912620"/>
                </a:cubicBezTo>
                <a:cubicBezTo>
                  <a:pt x="2490470" y="1920875"/>
                  <a:pt x="2481580" y="1939290"/>
                  <a:pt x="2479675" y="1947545"/>
                </a:cubicBezTo>
                <a:lnTo>
                  <a:pt x="2482850" y="1947545"/>
                </a:lnTo>
                <a:cubicBezTo>
                  <a:pt x="2559050" y="1744980"/>
                  <a:pt x="2692400" y="1594485"/>
                  <a:pt x="2898140" y="1473835"/>
                </a:cubicBezTo>
                <a:cubicBezTo>
                  <a:pt x="3140075" y="1329055"/>
                  <a:pt x="3329305" y="1191895"/>
                  <a:pt x="3463290" y="1033145"/>
                </a:cubicBezTo>
                <a:lnTo>
                  <a:pt x="3463290" y="1032510"/>
                </a:lnTo>
                <a:cubicBezTo>
                  <a:pt x="3272790" y="1235075"/>
                  <a:pt x="3114675" y="1339215"/>
                  <a:pt x="2830830" y="1511935"/>
                </a:cubicBezTo>
                <a:close/>
                <a:moveTo>
                  <a:pt x="3092450" y="842010"/>
                </a:moveTo>
                <a:cubicBezTo>
                  <a:pt x="2734310" y="1120775"/>
                  <a:pt x="2454275" y="1137920"/>
                  <a:pt x="2193925" y="1266825"/>
                </a:cubicBezTo>
                <a:cubicBezTo>
                  <a:pt x="1924685" y="1395730"/>
                  <a:pt x="1703070" y="1570990"/>
                  <a:pt x="1538605" y="1824355"/>
                </a:cubicBezTo>
                <a:cubicBezTo>
                  <a:pt x="1527810" y="1837690"/>
                  <a:pt x="1477645" y="1927225"/>
                  <a:pt x="1468120" y="1948180"/>
                </a:cubicBezTo>
                <a:lnTo>
                  <a:pt x="1470025" y="1948180"/>
                </a:lnTo>
                <a:cubicBezTo>
                  <a:pt x="1471295" y="1946275"/>
                  <a:pt x="1473200" y="1943100"/>
                  <a:pt x="1475740" y="1939290"/>
                </a:cubicBezTo>
                <a:cubicBezTo>
                  <a:pt x="1830705" y="1267460"/>
                  <a:pt x="2517140" y="1172845"/>
                  <a:pt x="2701290" y="1076960"/>
                </a:cubicBezTo>
                <a:cubicBezTo>
                  <a:pt x="3022600" y="937895"/>
                  <a:pt x="3309620" y="717550"/>
                  <a:pt x="3452495" y="387985"/>
                </a:cubicBezTo>
                <a:cubicBezTo>
                  <a:pt x="3455670" y="379730"/>
                  <a:pt x="3459480" y="371475"/>
                  <a:pt x="3463290" y="363220"/>
                </a:cubicBezTo>
                <a:lnTo>
                  <a:pt x="3463290" y="353060"/>
                </a:lnTo>
                <a:cubicBezTo>
                  <a:pt x="3387725" y="542925"/>
                  <a:pt x="3261995" y="706755"/>
                  <a:pt x="3092450" y="842010"/>
                </a:cubicBezTo>
                <a:close/>
                <a:moveTo>
                  <a:pt x="3092450" y="789305"/>
                </a:moveTo>
                <a:cubicBezTo>
                  <a:pt x="2860675" y="978535"/>
                  <a:pt x="2627630" y="1064895"/>
                  <a:pt x="2321560" y="1160780"/>
                </a:cubicBezTo>
                <a:cubicBezTo>
                  <a:pt x="2162810" y="1216660"/>
                  <a:pt x="2019935" y="1286510"/>
                  <a:pt x="1892300" y="1369060"/>
                </a:cubicBezTo>
                <a:cubicBezTo>
                  <a:pt x="1678305" y="1506855"/>
                  <a:pt x="1488440" y="1701800"/>
                  <a:pt x="1364615" y="1938020"/>
                </a:cubicBezTo>
                <a:cubicBezTo>
                  <a:pt x="1360170" y="1944370"/>
                  <a:pt x="1360170" y="1945640"/>
                  <a:pt x="1359535" y="1948180"/>
                </a:cubicBezTo>
                <a:lnTo>
                  <a:pt x="1367155" y="1948180"/>
                </a:lnTo>
                <a:cubicBezTo>
                  <a:pt x="1367790" y="1947545"/>
                  <a:pt x="1367790" y="1946910"/>
                  <a:pt x="1368425" y="1945640"/>
                </a:cubicBezTo>
                <a:cubicBezTo>
                  <a:pt x="1590675" y="1526540"/>
                  <a:pt x="1970405" y="1271905"/>
                  <a:pt x="2434590" y="1131570"/>
                </a:cubicBezTo>
                <a:cubicBezTo>
                  <a:pt x="2557780" y="1094105"/>
                  <a:pt x="2668905" y="1050925"/>
                  <a:pt x="2772410" y="1000760"/>
                </a:cubicBezTo>
                <a:cubicBezTo>
                  <a:pt x="3077845" y="853440"/>
                  <a:pt x="3347085" y="617220"/>
                  <a:pt x="3462020" y="280670"/>
                </a:cubicBezTo>
                <a:cubicBezTo>
                  <a:pt x="3462655" y="279400"/>
                  <a:pt x="3463290" y="278130"/>
                  <a:pt x="3463290" y="276860"/>
                </a:cubicBezTo>
                <a:lnTo>
                  <a:pt x="3463290" y="255905"/>
                </a:lnTo>
                <a:cubicBezTo>
                  <a:pt x="3397885" y="462280"/>
                  <a:pt x="3269615" y="643890"/>
                  <a:pt x="3092450" y="789305"/>
                </a:cubicBezTo>
                <a:close/>
                <a:moveTo>
                  <a:pt x="2452370" y="1257935"/>
                </a:moveTo>
                <a:cubicBezTo>
                  <a:pt x="2113915" y="1397000"/>
                  <a:pt x="1852295" y="1606550"/>
                  <a:pt x="1689735" y="1915160"/>
                </a:cubicBezTo>
                <a:cubicBezTo>
                  <a:pt x="1685290" y="1925320"/>
                  <a:pt x="1675765" y="1940560"/>
                  <a:pt x="1672590" y="1948180"/>
                </a:cubicBezTo>
                <a:lnTo>
                  <a:pt x="1675765" y="1948180"/>
                </a:lnTo>
                <a:cubicBezTo>
                  <a:pt x="1742440" y="1818640"/>
                  <a:pt x="1816735" y="1708785"/>
                  <a:pt x="1920875" y="1605280"/>
                </a:cubicBezTo>
                <a:cubicBezTo>
                  <a:pt x="2224405" y="1299210"/>
                  <a:pt x="2576195" y="1230630"/>
                  <a:pt x="2763520" y="1138555"/>
                </a:cubicBezTo>
                <a:cubicBezTo>
                  <a:pt x="3079750" y="993775"/>
                  <a:pt x="3346450" y="762635"/>
                  <a:pt x="3462655" y="508635"/>
                </a:cubicBezTo>
                <a:lnTo>
                  <a:pt x="3462655" y="506095"/>
                </a:lnTo>
                <a:cubicBezTo>
                  <a:pt x="3271520" y="876300"/>
                  <a:pt x="2934970" y="1090930"/>
                  <a:pt x="2452370" y="1257935"/>
                </a:cubicBezTo>
                <a:close/>
                <a:moveTo>
                  <a:pt x="2446655" y="1211580"/>
                </a:moveTo>
                <a:cubicBezTo>
                  <a:pt x="2065020" y="1353185"/>
                  <a:pt x="1770380" y="1576705"/>
                  <a:pt x="1588770" y="1913255"/>
                </a:cubicBezTo>
                <a:cubicBezTo>
                  <a:pt x="1583690" y="1924050"/>
                  <a:pt x="1574165" y="1939925"/>
                  <a:pt x="1570990" y="1948180"/>
                </a:cubicBezTo>
                <a:lnTo>
                  <a:pt x="1574165" y="1948180"/>
                </a:lnTo>
                <a:cubicBezTo>
                  <a:pt x="1648460" y="1807210"/>
                  <a:pt x="1732280" y="1688465"/>
                  <a:pt x="1848485" y="1577340"/>
                </a:cubicBezTo>
                <a:cubicBezTo>
                  <a:pt x="2176780" y="1261745"/>
                  <a:pt x="2543175" y="1199515"/>
                  <a:pt x="2741930" y="1103630"/>
                </a:cubicBezTo>
                <a:cubicBezTo>
                  <a:pt x="3074035" y="955040"/>
                  <a:pt x="3350260" y="712470"/>
                  <a:pt x="3463925" y="434340"/>
                </a:cubicBezTo>
                <a:lnTo>
                  <a:pt x="3463925" y="431800"/>
                </a:lnTo>
                <a:cubicBezTo>
                  <a:pt x="3290570" y="808990"/>
                  <a:pt x="2941320" y="1052830"/>
                  <a:pt x="2446655" y="1211580"/>
                </a:cubicBezTo>
                <a:close/>
                <a:moveTo>
                  <a:pt x="2670810" y="1221105"/>
                </a:moveTo>
                <a:cubicBezTo>
                  <a:pt x="2272030" y="1363980"/>
                  <a:pt x="1975485" y="1563370"/>
                  <a:pt x="1794510" y="1910715"/>
                </a:cubicBezTo>
                <a:cubicBezTo>
                  <a:pt x="1789430" y="1922145"/>
                  <a:pt x="1778635" y="1939925"/>
                  <a:pt x="1775460" y="1948180"/>
                </a:cubicBezTo>
                <a:lnTo>
                  <a:pt x="1778635" y="1948180"/>
                </a:lnTo>
                <a:cubicBezTo>
                  <a:pt x="1837690" y="1830705"/>
                  <a:pt x="1903730" y="1728470"/>
                  <a:pt x="1995170" y="1632585"/>
                </a:cubicBezTo>
                <a:cubicBezTo>
                  <a:pt x="2308860" y="1311910"/>
                  <a:pt x="2590165" y="1278255"/>
                  <a:pt x="2829560" y="1152525"/>
                </a:cubicBezTo>
                <a:cubicBezTo>
                  <a:pt x="3082925" y="1025525"/>
                  <a:pt x="3308985" y="847725"/>
                  <a:pt x="3456305" y="596265"/>
                </a:cubicBezTo>
                <a:cubicBezTo>
                  <a:pt x="3458210" y="591820"/>
                  <a:pt x="3460750" y="588010"/>
                  <a:pt x="3463925" y="584200"/>
                </a:cubicBezTo>
                <a:lnTo>
                  <a:pt x="3463925" y="576580"/>
                </a:lnTo>
                <a:cubicBezTo>
                  <a:pt x="3288030" y="885190"/>
                  <a:pt x="3005455" y="1082040"/>
                  <a:pt x="2670810" y="1221105"/>
                </a:cubicBezTo>
                <a:close/>
                <a:moveTo>
                  <a:pt x="2653030" y="979805"/>
                </a:moveTo>
                <a:cubicBezTo>
                  <a:pt x="3046730" y="778510"/>
                  <a:pt x="3376930" y="434975"/>
                  <a:pt x="3381375" y="635"/>
                </a:cubicBezTo>
                <a:lnTo>
                  <a:pt x="3380740" y="635"/>
                </a:lnTo>
                <a:cubicBezTo>
                  <a:pt x="3360420" y="441325"/>
                  <a:pt x="3065145" y="752475"/>
                  <a:pt x="2687320" y="957580"/>
                </a:cubicBezTo>
                <a:cubicBezTo>
                  <a:pt x="2514600" y="1056640"/>
                  <a:pt x="2291080" y="1122045"/>
                  <a:pt x="2115185" y="1214120"/>
                </a:cubicBezTo>
                <a:cubicBezTo>
                  <a:pt x="1834515" y="1356995"/>
                  <a:pt x="1593215" y="1546225"/>
                  <a:pt x="1405255" y="1804670"/>
                </a:cubicBezTo>
                <a:cubicBezTo>
                  <a:pt x="1391920" y="1819910"/>
                  <a:pt x="1323975" y="1925320"/>
                  <a:pt x="1311910" y="1948180"/>
                </a:cubicBezTo>
                <a:lnTo>
                  <a:pt x="1313815" y="1948180"/>
                </a:lnTo>
                <a:cubicBezTo>
                  <a:pt x="1315085" y="1946275"/>
                  <a:pt x="1316990" y="1943735"/>
                  <a:pt x="1319530" y="1940560"/>
                </a:cubicBezTo>
                <a:cubicBezTo>
                  <a:pt x="1744980" y="1236980"/>
                  <a:pt x="2419350" y="1118870"/>
                  <a:pt x="2653030" y="979805"/>
                </a:cubicBezTo>
                <a:close/>
                <a:moveTo>
                  <a:pt x="3430270" y="1948180"/>
                </a:moveTo>
                <a:cubicBezTo>
                  <a:pt x="3441700" y="1941195"/>
                  <a:pt x="3452495" y="1934845"/>
                  <a:pt x="3463290" y="1928495"/>
                </a:cubicBezTo>
                <a:lnTo>
                  <a:pt x="3463290" y="1919605"/>
                </a:lnTo>
                <a:cubicBezTo>
                  <a:pt x="3448050" y="1928495"/>
                  <a:pt x="3432175" y="1938020"/>
                  <a:pt x="3416300" y="1947545"/>
                </a:cubicBezTo>
                <a:lnTo>
                  <a:pt x="3430270" y="1947545"/>
                </a:lnTo>
                <a:close/>
                <a:moveTo>
                  <a:pt x="3275330" y="1948180"/>
                </a:moveTo>
                <a:lnTo>
                  <a:pt x="3280410" y="1948180"/>
                </a:lnTo>
                <a:cubicBezTo>
                  <a:pt x="3347085" y="1892300"/>
                  <a:pt x="3436620" y="1847850"/>
                  <a:pt x="3462655" y="1828165"/>
                </a:cubicBezTo>
                <a:lnTo>
                  <a:pt x="3462655" y="1823720"/>
                </a:lnTo>
                <a:cubicBezTo>
                  <a:pt x="3446145" y="1833245"/>
                  <a:pt x="3426460" y="1847215"/>
                  <a:pt x="3409315" y="1857375"/>
                </a:cubicBezTo>
                <a:cubicBezTo>
                  <a:pt x="3366135" y="1884045"/>
                  <a:pt x="3312160" y="1914525"/>
                  <a:pt x="3275330" y="1948180"/>
                </a:cubicBezTo>
                <a:close/>
                <a:moveTo>
                  <a:pt x="2944495" y="1502410"/>
                </a:moveTo>
                <a:cubicBezTo>
                  <a:pt x="2760345" y="1619250"/>
                  <a:pt x="2637155" y="1769110"/>
                  <a:pt x="2578100" y="1948180"/>
                </a:cubicBezTo>
                <a:lnTo>
                  <a:pt x="2581275" y="1948180"/>
                </a:lnTo>
                <a:cubicBezTo>
                  <a:pt x="2640330" y="1770380"/>
                  <a:pt x="2762885" y="1621790"/>
                  <a:pt x="2945765" y="1505585"/>
                </a:cubicBezTo>
                <a:cubicBezTo>
                  <a:pt x="3167380" y="1364615"/>
                  <a:pt x="3333750" y="1235075"/>
                  <a:pt x="3463290" y="1099820"/>
                </a:cubicBezTo>
                <a:lnTo>
                  <a:pt x="3463290" y="1094740"/>
                </a:lnTo>
                <a:cubicBezTo>
                  <a:pt x="3333750" y="1229995"/>
                  <a:pt x="3167380" y="1360805"/>
                  <a:pt x="2944495" y="1502410"/>
                </a:cubicBezTo>
                <a:close/>
                <a:moveTo>
                  <a:pt x="2359660" y="993140"/>
                </a:moveTo>
                <a:cubicBezTo>
                  <a:pt x="2701290" y="739775"/>
                  <a:pt x="2932430" y="359410"/>
                  <a:pt x="3053715" y="0"/>
                </a:cubicBezTo>
                <a:lnTo>
                  <a:pt x="3053080" y="0"/>
                </a:lnTo>
                <a:cubicBezTo>
                  <a:pt x="2882900" y="452755"/>
                  <a:pt x="2643505" y="814705"/>
                  <a:pt x="2239645" y="1071245"/>
                </a:cubicBezTo>
                <a:cubicBezTo>
                  <a:pt x="2137410" y="1139190"/>
                  <a:pt x="2018030" y="1186815"/>
                  <a:pt x="1905000" y="1250950"/>
                </a:cubicBezTo>
                <a:cubicBezTo>
                  <a:pt x="1597025" y="1424305"/>
                  <a:pt x="1347470" y="1659255"/>
                  <a:pt x="1165860" y="1948180"/>
                </a:cubicBezTo>
                <a:lnTo>
                  <a:pt x="1169670" y="1948180"/>
                </a:lnTo>
                <a:cubicBezTo>
                  <a:pt x="1177290" y="1939290"/>
                  <a:pt x="1185545" y="1920240"/>
                  <a:pt x="1189990" y="1917065"/>
                </a:cubicBezTo>
                <a:cubicBezTo>
                  <a:pt x="1633220" y="1265555"/>
                  <a:pt x="2082165" y="1219835"/>
                  <a:pt x="2359660" y="993140"/>
                </a:cubicBezTo>
                <a:close/>
                <a:moveTo>
                  <a:pt x="2176145" y="1163955"/>
                </a:moveTo>
                <a:cubicBezTo>
                  <a:pt x="2545080" y="1012190"/>
                  <a:pt x="2832735" y="760730"/>
                  <a:pt x="3031490" y="415290"/>
                </a:cubicBezTo>
                <a:cubicBezTo>
                  <a:pt x="3116580" y="267970"/>
                  <a:pt x="3173730" y="123825"/>
                  <a:pt x="3213100" y="0"/>
                </a:cubicBezTo>
                <a:lnTo>
                  <a:pt x="3209925" y="0"/>
                </a:lnTo>
                <a:cubicBezTo>
                  <a:pt x="3169920" y="123825"/>
                  <a:pt x="3113405" y="266700"/>
                  <a:pt x="3028950" y="413385"/>
                </a:cubicBezTo>
                <a:cubicBezTo>
                  <a:pt x="2830830" y="758190"/>
                  <a:pt x="2543175" y="1009015"/>
                  <a:pt x="2175510" y="1160145"/>
                </a:cubicBezTo>
                <a:cubicBezTo>
                  <a:pt x="1953895" y="1250315"/>
                  <a:pt x="1757680" y="1369060"/>
                  <a:pt x="1592580" y="1513205"/>
                </a:cubicBezTo>
                <a:cubicBezTo>
                  <a:pt x="1456055" y="1632585"/>
                  <a:pt x="1338580" y="1770380"/>
                  <a:pt x="1243965" y="1923415"/>
                </a:cubicBezTo>
                <a:cubicBezTo>
                  <a:pt x="1238885" y="1931670"/>
                  <a:pt x="1233805" y="1939290"/>
                  <a:pt x="1229360" y="1947545"/>
                </a:cubicBezTo>
                <a:lnTo>
                  <a:pt x="1233170" y="1947545"/>
                </a:lnTo>
                <a:cubicBezTo>
                  <a:pt x="1237615" y="1939925"/>
                  <a:pt x="1242060" y="1932940"/>
                  <a:pt x="1246505" y="1925320"/>
                </a:cubicBezTo>
                <a:cubicBezTo>
                  <a:pt x="1456690" y="1585595"/>
                  <a:pt x="1769745" y="1329055"/>
                  <a:pt x="2176145" y="1163955"/>
                </a:cubicBezTo>
                <a:close/>
                <a:moveTo>
                  <a:pt x="3158490" y="1948180"/>
                </a:moveTo>
                <a:lnTo>
                  <a:pt x="3159760" y="1948180"/>
                </a:lnTo>
                <a:cubicBezTo>
                  <a:pt x="3195955" y="1911350"/>
                  <a:pt x="3235325" y="1871980"/>
                  <a:pt x="3286125" y="1840865"/>
                </a:cubicBezTo>
                <a:cubicBezTo>
                  <a:pt x="3314065" y="1823720"/>
                  <a:pt x="3432175" y="1747520"/>
                  <a:pt x="3463290" y="1725295"/>
                </a:cubicBezTo>
                <a:lnTo>
                  <a:pt x="3463290" y="1722755"/>
                </a:lnTo>
                <a:cubicBezTo>
                  <a:pt x="3461385" y="1724025"/>
                  <a:pt x="3458845" y="1725295"/>
                  <a:pt x="3456305" y="1726565"/>
                </a:cubicBezTo>
                <a:cubicBezTo>
                  <a:pt x="3364230" y="1791335"/>
                  <a:pt x="3211195" y="1870075"/>
                  <a:pt x="3158490" y="1948180"/>
                </a:cubicBezTo>
                <a:close/>
                <a:moveTo>
                  <a:pt x="2705100" y="1868170"/>
                </a:moveTo>
                <a:cubicBezTo>
                  <a:pt x="2693670" y="1894205"/>
                  <a:pt x="2683510" y="1920875"/>
                  <a:pt x="2675255" y="1948180"/>
                </a:cubicBezTo>
                <a:lnTo>
                  <a:pt x="2678430" y="1948180"/>
                </a:lnTo>
                <a:cubicBezTo>
                  <a:pt x="2728595" y="1786255"/>
                  <a:pt x="2834640" y="1647825"/>
                  <a:pt x="2995295" y="1536700"/>
                </a:cubicBezTo>
                <a:cubicBezTo>
                  <a:pt x="3185795" y="1405255"/>
                  <a:pt x="3395345" y="1241425"/>
                  <a:pt x="3462655" y="1160145"/>
                </a:cubicBezTo>
                <a:lnTo>
                  <a:pt x="3462655" y="1157605"/>
                </a:lnTo>
                <a:cubicBezTo>
                  <a:pt x="3079115" y="1533525"/>
                  <a:pt x="2854960" y="1543050"/>
                  <a:pt x="2705100" y="1868170"/>
                </a:cubicBezTo>
                <a:close/>
                <a:moveTo>
                  <a:pt x="2924810" y="1699260"/>
                </a:moveTo>
                <a:cubicBezTo>
                  <a:pt x="2846705" y="1778000"/>
                  <a:pt x="2793365" y="1864995"/>
                  <a:pt x="2764790" y="1947545"/>
                </a:cubicBezTo>
                <a:lnTo>
                  <a:pt x="2768600" y="1947545"/>
                </a:lnTo>
                <a:cubicBezTo>
                  <a:pt x="2769870" y="1943100"/>
                  <a:pt x="2770505" y="1937385"/>
                  <a:pt x="2773045" y="1934210"/>
                </a:cubicBezTo>
                <a:cubicBezTo>
                  <a:pt x="2827020" y="1798955"/>
                  <a:pt x="2919095" y="1690370"/>
                  <a:pt x="3053715" y="1597025"/>
                </a:cubicBezTo>
                <a:cubicBezTo>
                  <a:pt x="3206115" y="1492885"/>
                  <a:pt x="3336925" y="1396365"/>
                  <a:pt x="3448050" y="1296035"/>
                </a:cubicBezTo>
                <a:cubicBezTo>
                  <a:pt x="3451860" y="1291590"/>
                  <a:pt x="3458210" y="1287145"/>
                  <a:pt x="3463290" y="1282700"/>
                </a:cubicBezTo>
                <a:lnTo>
                  <a:pt x="3463290" y="1278255"/>
                </a:lnTo>
                <a:cubicBezTo>
                  <a:pt x="3221990" y="1497330"/>
                  <a:pt x="3021330" y="1597660"/>
                  <a:pt x="2924810" y="1699260"/>
                </a:cubicBezTo>
                <a:close/>
                <a:moveTo>
                  <a:pt x="3051175" y="1948180"/>
                </a:moveTo>
                <a:lnTo>
                  <a:pt x="3051810" y="1948180"/>
                </a:lnTo>
                <a:cubicBezTo>
                  <a:pt x="3104515" y="1879600"/>
                  <a:pt x="3146425" y="1832610"/>
                  <a:pt x="3227070" y="1780540"/>
                </a:cubicBezTo>
                <a:cubicBezTo>
                  <a:pt x="3310890" y="1725930"/>
                  <a:pt x="3388360" y="1673860"/>
                  <a:pt x="3458210" y="1624330"/>
                </a:cubicBezTo>
                <a:cubicBezTo>
                  <a:pt x="3459480" y="1623060"/>
                  <a:pt x="3460750" y="1622425"/>
                  <a:pt x="3462020" y="1621155"/>
                </a:cubicBezTo>
                <a:lnTo>
                  <a:pt x="3462020" y="1616710"/>
                </a:lnTo>
                <a:cubicBezTo>
                  <a:pt x="3455670" y="1621155"/>
                  <a:pt x="3448050" y="1627505"/>
                  <a:pt x="3442335" y="1631315"/>
                </a:cubicBezTo>
                <a:cubicBezTo>
                  <a:pt x="3322320" y="1722755"/>
                  <a:pt x="3126105" y="1816100"/>
                  <a:pt x="3051175" y="1948180"/>
                </a:cubicBezTo>
                <a:close/>
                <a:moveTo>
                  <a:pt x="3079750" y="1784350"/>
                </a:moveTo>
                <a:cubicBezTo>
                  <a:pt x="3025140" y="1833880"/>
                  <a:pt x="2983865" y="1885315"/>
                  <a:pt x="2950845" y="1947545"/>
                </a:cubicBezTo>
                <a:lnTo>
                  <a:pt x="2954020" y="1947545"/>
                </a:lnTo>
                <a:cubicBezTo>
                  <a:pt x="3006725" y="1856105"/>
                  <a:pt x="3071495" y="1784350"/>
                  <a:pt x="3169920" y="1718945"/>
                </a:cubicBezTo>
                <a:cubicBezTo>
                  <a:pt x="3326765" y="1616710"/>
                  <a:pt x="3436620" y="1533525"/>
                  <a:pt x="3463290" y="1510665"/>
                </a:cubicBezTo>
                <a:lnTo>
                  <a:pt x="3463290" y="1508125"/>
                </a:lnTo>
                <a:cubicBezTo>
                  <a:pt x="3454400" y="1514475"/>
                  <a:pt x="3435350" y="1528445"/>
                  <a:pt x="3404870" y="1551305"/>
                </a:cubicBezTo>
                <a:cubicBezTo>
                  <a:pt x="3305175" y="1629410"/>
                  <a:pt x="3161030" y="1711960"/>
                  <a:pt x="3079750" y="1784350"/>
                </a:cubicBezTo>
                <a:close/>
                <a:moveTo>
                  <a:pt x="2930525" y="1818640"/>
                </a:moveTo>
                <a:cubicBezTo>
                  <a:pt x="2920365" y="1828800"/>
                  <a:pt x="2859405" y="1924050"/>
                  <a:pt x="2854325" y="1948180"/>
                </a:cubicBezTo>
                <a:lnTo>
                  <a:pt x="2860040" y="1948180"/>
                </a:lnTo>
                <a:cubicBezTo>
                  <a:pt x="2910840" y="1844040"/>
                  <a:pt x="2977515" y="1751330"/>
                  <a:pt x="3112135" y="1660525"/>
                </a:cubicBezTo>
                <a:cubicBezTo>
                  <a:pt x="3232785" y="1579245"/>
                  <a:pt x="3422650" y="1443355"/>
                  <a:pt x="3463290" y="1401445"/>
                </a:cubicBezTo>
                <a:lnTo>
                  <a:pt x="3463290" y="1392555"/>
                </a:lnTo>
                <a:cubicBezTo>
                  <a:pt x="3449955" y="1403350"/>
                  <a:pt x="3435985" y="1415415"/>
                  <a:pt x="3422650" y="1426210"/>
                </a:cubicBezTo>
                <a:cubicBezTo>
                  <a:pt x="3207385" y="1602740"/>
                  <a:pt x="3030220" y="1681480"/>
                  <a:pt x="2930525" y="1818640"/>
                </a:cubicBezTo>
                <a:close/>
              </a:path>
            </a:pathLst>
          </a:custGeom>
          <a:gradFill>
            <a:gsLst>
              <a:gs pos="0">
                <a:srgbClr val="08303F">
                  <a:alpha val="12549"/>
                </a:srgbClr>
              </a:gs>
              <a:gs pos="100000">
                <a:srgbClr val="000000">
                  <a:alpha val="30980"/>
                </a:srgbClr>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11"/>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white">
  <p:cSld name="BLANK_1">
    <p:bg>
      <p:bgPr>
        <a:gradFill>
          <a:gsLst>
            <a:gs pos="0">
              <a:schemeClr val="lt1"/>
            </a:gs>
            <a:gs pos="100000">
              <a:srgbClr val="ECF7EB"/>
            </a:gs>
          </a:gsLst>
          <a:path path="circle">
            <a:fillToRect r="100000" b="100000"/>
          </a:path>
          <a:tileRect l="-100000" t="-100000"/>
        </a:gradFill>
        <a:effectLst/>
      </p:bgPr>
    </p:bg>
    <p:spTree>
      <p:nvGrpSpPr>
        <p:cNvPr id="1" name="Shape 79"/>
        <p:cNvGrpSpPr/>
        <p:nvPr/>
      </p:nvGrpSpPr>
      <p:grpSpPr>
        <a:xfrm>
          <a:off x="0" y="0"/>
          <a:ext cx="0" cy="0"/>
          <a:chOff x="0" y="0"/>
          <a:chExt cx="0" cy="0"/>
        </a:xfrm>
      </p:grpSpPr>
      <p:sp>
        <p:nvSpPr>
          <p:cNvPr id="80" name="Google Shape;80;p12"/>
          <p:cNvSpPr/>
          <p:nvPr/>
        </p:nvSpPr>
        <p:spPr>
          <a:xfrm>
            <a:off x="0" y="4"/>
            <a:ext cx="9144762" cy="5143195"/>
          </a:xfrm>
          <a:custGeom>
            <a:avLst/>
            <a:gdLst/>
            <a:ahLst/>
            <a:cxnLst/>
            <a:rect l="l" t="t" r="r" b="b"/>
            <a:pathLst>
              <a:path w="3463925" h="1948180" extrusionOk="0">
                <a:moveTo>
                  <a:pt x="1400810" y="701040"/>
                </a:moveTo>
                <a:cubicBezTo>
                  <a:pt x="1554480" y="628015"/>
                  <a:pt x="1735455" y="576580"/>
                  <a:pt x="1906905" y="509905"/>
                </a:cubicBezTo>
                <a:cubicBezTo>
                  <a:pt x="2207260" y="390525"/>
                  <a:pt x="2476500" y="236220"/>
                  <a:pt x="2668270" y="7620"/>
                </a:cubicBezTo>
                <a:cubicBezTo>
                  <a:pt x="2670810" y="5080"/>
                  <a:pt x="2672715" y="2540"/>
                  <a:pt x="2674620" y="0"/>
                </a:cubicBezTo>
                <a:lnTo>
                  <a:pt x="2669540" y="0"/>
                </a:lnTo>
                <a:cubicBezTo>
                  <a:pt x="2609215" y="73660"/>
                  <a:pt x="2535555" y="144145"/>
                  <a:pt x="2451100" y="208915"/>
                </a:cubicBezTo>
                <a:cubicBezTo>
                  <a:pt x="2219960" y="386715"/>
                  <a:pt x="1948815" y="499110"/>
                  <a:pt x="1618615" y="607695"/>
                </a:cubicBezTo>
                <a:cubicBezTo>
                  <a:pt x="981710" y="837565"/>
                  <a:pt x="421005" y="1278890"/>
                  <a:pt x="268605" y="1948180"/>
                </a:cubicBezTo>
                <a:lnTo>
                  <a:pt x="272415" y="1948180"/>
                </a:lnTo>
                <a:cubicBezTo>
                  <a:pt x="280670" y="1909445"/>
                  <a:pt x="292735" y="1861820"/>
                  <a:pt x="310515" y="1808480"/>
                </a:cubicBezTo>
                <a:cubicBezTo>
                  <a:pt x="487045" y="1278255"/>
                  <a:pt x="922020" y="916305"/>
                  <a:pt x="1400810" y="701040"/>
                </a:cubicBezTo>
                <a:close/>
                <a:moveTo>
                  <a:pt x="1494790" y="636905"/>
                </a:moveTo>
                <a:cubicBezTo>
                  <a:pt x="1871980" y="502285"/>
                  <a:pt x="2175510" y="288290"/>
                  <a:pt x="2399030" y="0"/>
                </a:cubicBezTo>
                <a:lnTo>
                  <a:pt x="2394585" y="0"/>
                </a:lnTo>
                <a:cubicBezTo>
                  <a:pt x="2171700" y="286385"/>
                  <a:pt x="1869440" y="499110"/>
                  <a:pt x="1493520" y="633095"/>
                </a:cubicBezTo>
                <a:cubicBezTo>
                  <a:pt x="1238250" y="723265"/>
                  <a:pt x="1012825" y="842010"/>
                  <a:pt x="822325" y="985520"/>
                </a:cubicBezTo>
                <a:cubicBezTo>
                  <a:pt x="664845" y="1104900"/>
                  <a:pt x="530225" y="1242695"/>
                  <a:pt x="421005" y="1395730"/>
                </a:cubicBezTo>
                <a:cubicBezTo>
                  <a:pt x="338455" y="1512570"/>
                  <a:pt x="269875" y="1638300"/>
                  <a:pt x="218440" y="1769745"/>
                </a:cubicBezTo>
                <a:cubicBezTo>
                  <a:pt x="191135" y="1839595"/>
                  <a:pt x="172720" y="1899920"/>
                  <a:pt x="159385" y="1947545"/>
                </a:cubicBezTo>
                <a:lnTo>
                  <a:pt x="163195" y="1947545"/>
                </a:lnTo>
                <a:cubicBezTo>
                  <a:pt x="196215" y="1826895"/>
                  <a:pt x="266700" y="1619250"/>
                  <a:pt x="424180" y="1397635"/>
                </a:cubicBezTo>
                <a:cubicBezTo>
                  <a:pt x="666115" y="1057910"/>
                  <a:pt x="1026160" y="802005"/>
                  <a:pt x="1494790" y="636905"/>
                </a:cubicBezTo>
                <a:close/>
                <a:moveTo>
                  <a:pt x="1416050" y="729615"/>
                </a:moveTo>
                <a:cubicBezTo>
                  <a:pt x="1593215" y="650875"/>
                  <a:pt x="1811655" y="605155"/>
                  <a:pt x="2009775" y="538480"/>
                </a:cubicBezTo>
                <a:cubicBezTo>
                  <a:pt x="2341245" y="423545"/>
                  <a:pt x="2634615" y="259080"/>
                  <a:pt x="2834005" y="635"/>
                </a:cubicBezTo>
                <a:cubicBezTo>
                  <a:pt x="2834005" y="635"/>
                  <a:pt x="2834640" y="0"/>
                  <a:pt x="2834640" y="0"/>
                </a:cubicBezTo>
                <a:lnTo>
                  <a:pt x="2825115" y="0"/>
                </a:lnTo>
                <a:cubicBezTo>
                  <a:pt x="2410460" y="525780"/>
                  <a:pt x="1717675" y="580390"/>
                  <a:pt x="1426210" y="717550"/>
                </a:cubicBezTo>
                <a:cubicBezTo>
                  <a:pt x="884555" y="936625"/>
                  <a:pt x="456565" y="1348740"/>
                  <a:pt x="371475" y="1932940"/>
                </a:cubicBezTo>
                <a:cubicBezTo>
                  <a:pt x="370205" y="1938655"/>
                  <a:pt x="369570" y="1943735"/>
                  <a:pt x="369570" y="1947545"/>
                </a:cubicBezTo>
                <a:lnTo>
                  <a:pt x="377190" y="1947545"/>
                </a:lnTo>
                <a:cubicBezTo>
                  <a:pt x="380365" y="1931670"/>
                  <a:pt x="380365" y="1910080"/>
                  <a:pt x="385445" y="1891030"/>
                </a:cubicBezTo>
                <a:cubicBezTo>
                  <a:pt x="487680" y="1321435"/>
                  <a:pt x="912495" y="936625"/>
                  <a:pt x="1416050" y="729615"/>
                </a:cubicBezTo>
                <a:close/>
                <a:moveTo>
                  <a:pt x="1200785" y="669925"/>
                </a:moveTo>
                <a:cubicBezTo>
                  <a:pt x="1520190" y="516890"/>
                  <a:pt x="1812290" y="278130"/>
                  <a:pt x="2011680" y="635"/>
                </a:cubicBezTo>
                <a:lnTo>
                  <a:pt x="2011045" y="635"/>
                </a:lnTo>
                <a:cubicBezTo>
                  <a:pt x="1823720" y="238760"/>
                  <a:pt x="1636395" y="414020"/>
                  <a:pt x="1387475" y="565150"/>
                </a:cubicBezTo>
                <a:cubicBezTo>
                  <a:pt x="1294765" y="623570"/>
                  <a:pt x="1196975" y="664210"/>
                  <a:pt x="1043940" y="747395"/>
                </a:cubicBezTo>
                <a:cubicBezTo>
                  <a:pt x="408940" y="1102995"/>
                  <a:pt x="117475" y="1584960"/>
                  <a:pt x="635" y="1842135"/>
                </a:cubicBezTo>
                <a:lnTo>
                  <a:pt x="635" y="1845945"/>
                </a:lnTo>
                <a:cubicBezTo>
                  <a:pt x="143510" y="1553210"/>
                  <a:pt x="460375" y="1025525"/>
                  <a:pt x="1200785" y="669925"/>
                </a:cubicBezTo>
                <a:close/>
                <a:moveTo>
                  <a:pt x="1085215" y="777240"/>
                </a:moveTo>
                <a:cubicBezTo>
                  <a:pt x="1220470" y="701040"/>
                  <a:pt x="1378585" y="645795"/>
                  <a:pt x="1512570" y="577215"/>
                </a:cubicBezTo>
                <a:cubicBezTo>
                  <a:pt x="1786890" y="436245"/>
                  <a:pt x="2027555" y="239395"/>
                  <a:pt x="2205990" y="0"/>
                </a:cubicBezTo>
                <a:lnTo>
                  <a:pt x="2205355" y="0"/>
                </a:lnTo>
                <a:cubicBezTo>
                  <a:pt x="1725295" y="589280"/>
                  <a:pt x="1349375" y="606425"/>
                  <a:pt x="1010920" y="814705"/>
                </a:cubicBezTo>
                <a:cubicBezTo>
                  <a:pt x="555625" y="1078865"/>
                  <a:pt x="233680" y="1461135"/>
                  <a:pt x="65405" y="1915795"/>
                </a:cubicBezTo>
                <a:cubicBezTo>
                  <a:pt x="61595" y="1927860"/>
                  <a:pt x="56515" y="1939290"/>
                  <a:pt x="53340" y="1947545"/>
                </a:cubicBezTo>
                <a:lnTo>
                  <a:pt x="57785" y="1947545"/>
                </a:lnTo>
                <a:cubicBezTo>
                  <a:pt x="236855" y="1443990"/>
                  <a:pt x="591185" y="1043940"/>
                  <a:pt x="1085215" y="777240"/>
                </a:cubicBezTo>
                <a:close/>
                <a:moveTo>
                  <a:pt x="1537335" y="734060"/>
                </a:moveTo>
                <a:cubicBezTo>
                  <a:pt x="1670050" y="677545"/>
                  <a:pt x="1836420" y="636905"/>
                  <a:pt x="2004695" y="582295"/>
                </a:cubicBezTo>
                <a:cubicBezTo>
                  <a:pt x="2353310" y="463550"/>
                  <a:pt x="2665095" y="290195"/>
                  <a:pt x="2869565" y="13335"/>
                </a:cubicBezTo>
                <a:cubicBezTo>
                  <a:pt x="2872740" y="8890"/>
                  <a:pt x="2876550" y="3810"/>
                  <a:pt x="2879725" y="0"/>
                </a:cubicBezTo>
                <a:lnTo>
                  <a:pt x="2874645" y="0"/>
                </a:lnTo>
                <a:cubicBezTo>
                  <a:pt x="2872105" y="4445"/>
                  <a:pt x="2870200" y="8890"/>
                  <a:pt x="2866390" y="12065"/>
                </a:cubicBezTo>
                <a:cubicBezTo>
                  <a:pt x="2736215" y="193675"/>
                  <a:pt x="2529205" y="343535"/>
                  <a:pt x="2345055" y="436245"/>
                </a:cubicBezTo>
                <a:cubicBezTo>
                  <a:pt x="2165985" y="532130"/>
                  <a:pt x="1938655" y="601980"/>
                  <a:pt x="1710690" y="667385"/>
                </a:cubicBezTo>
                <a:cubicBezTo>
                  <a:pt x="1554480" y="717550"/>
                  <a:pt x="1412875" y="778510"/>
                  <a:pt x="1284605" y="849630"/>
                </a:cubicBezTo>
                <a:cubicBezTo>
                  <a:pt x="862330" y="1081405"/>
                  <a:pt x="559435" y="1460500"/>
                  <a:pt x="504825" y="1937385"/>
                </a:cubicBezTo>
                <a:cubicBezTo>
                  <a:pt x="504190" y="1941195"/>
                  <a:pt x="504190" y="1944370"/>
                  <a:pt x="503555" y="1947545"/>
                </a:cubicBezTo>
                <a:lnTo>
                  <a:pt x="507365" y="1947545"/>
                </a:lnTo>
                <a:cubicBezTo>
                  <a:pt x="508635" y="1932305"/>
                  <a:pt x="510540" y="1916430"/>
                  <a:pt x="513080" y="1898015"/>
                </a:cubicBezTo>
                <a:cubicBezTo>
                  <a:pt x="597535" y="1336675"/>
                  <a:pt x="1005840" y="945515"/>
                  <a:pt x="1537335" y="734060"/>
                </a:cubicBezTo>
                <a:close/>
                <a:moveTo>
                  <a:pt x="2145030" y="621030"/>
                </a:moveTo>
                <a:cubicBezTo>
                  <a:pt x="2531745" y="469265"/>
                  <a:pt x="2811145" y="259080"/>
                  <a:pt x="2966085" y="0"/>
                </a:cubicBezTo>
                <a:lnTo>
                  <a:pt x="2962910" y="0"/>
                </a:lnTo>
                <a:cubicBezTo>
                  <a:pt x="2948940" y="22225"/>
                  <a:pt x="2938145" y="38735"/>
                  <a:pt x="2925445" y="57150"/>
                </a:cubicBezTo>
                <a:cubicBezTo>
                  <a:pt x="2746375" y="311150"/>
                  <a:pt x="2455545" y="508635"/>
                  <a:pt x="2054225" y="650875"/>
                </a:cubicBezTo>
                <a:cubicBezTo>
                  <a:pt x="1846580" y="718185"/>
                  <a:pt x="1671320" y="774065"/>
                  <a:pt x="1514475" y="860425"/>
                </a:cubicBezTo>
                <a:cubicBezTo>
                  <a:pt x="1129030" y="1062990"/>
                  <a:pt x="827405" y="1400175"/>
                  <a:pt x="770255" y="1866900"/>
                </a:cubicBezTo>
                <a:cubicBezTo>
                  <a:pt x="768985" y="1880235"/>
                  <a:pt x="763270" y="1925955"/>
                  <a:pt x="763270" y="1947545"/>
                </a:cubicBezTo>
                <a:lnTo>
                  <a:pt x="767080" y="1947545"/>
                </a:lnTo>
                <a:cubicBezTo>
                  <a:pt x="776605" y="1826895"/>
                  <a:pt x="790575" y="1705610"/>
                  <a:pt x="864235" y="1530985"/>
                </a:cubicBezTo>
                <a:cubicBezTo>
                  <a:pt x="1170940" y="831215"/>
                  <a:pt x="1978025" y="701040"/>
                  <a:pt x="2145030" y="621030"/>
                </a:cubicBezTo>
                <a:close/>
                <a:moveTo>
                  <a:pt x="1287145" y="1104900"/>
                </a:moveTo>
                <a:cubicBezTo>
                  <a:pt x="1632585" y="795655"/>
                  <a:pt x="1962785" y="748030"/>
                  <a:pt x="2204085" y="642620"/>
                </a:cubicBezTo>
                <a:cubicBezTo>
                  <a:pt x="2520950" y="509905"/>
                  <a:pt x="2813050" y="320675"/>
                  <a:pt x="2994660" y="26670"/>
                </a:cubicBezTo>
                <a:cubicBezTo>
                  <a:pt x="3001010" y="16510"/>
                  <a:pt x="3006090" y="8255"/>
                  <a:pt x="3010535" y="0"/>
                </a:cubicBezTo>
                <a:lnTo>
                  <a:pt x="3006725" y="0"/>
                </a:lnTo>
                <a:cubicBezTo>
                  <a:pt x="2926715" y="133985"/>
                  <a:pt x="2829560" y="247650"/>
                  <a:pt x="2698750" y="353060"/>
                </a:cubicBezTo>
                <a:cubicBezTo>
                  <a:pt x="2287270" y="677545"/>
                  <a:pt x="1939925" y="702310"/>
                  <a:pt x="1651635" y="853440"/>
                </a:cubicBezTo>
                <a:cubicBezTo>
                  <a:pt x="1227455" y="1064260"/>
                  <a:pt x="924560" y="1421765"/>
                  <a:pt x="895985" y="1906905"/>
                </a:cubicBezTo>
                <a:cubicBezTo>
                  <a:pt x="895350" y="1915795"/>
                  <a:pt x="894715" y="1932940"/>
                  <a:pt x="894715" y="1947545"/>
                </a:cubicBezTo>
                <a:lnTo>
                  <a:pt x="898525" y="1947545"/>
                </a:lnTo>
                <a:cubicBezTo>
                  <a:pt x="903605" y="1631950"/>
                  <a:pt x="1039495" y="1331595"/>
                  <a:pt x="1287145" y="1104900"/>
                </a:cubicBezTo>
                <a:close/>
                <a:moveTo>
                  <a:pt x="1116965" y="1049655"/>
                </a:moveTo>
                <a:cubicBezTo>
                  <a:pt x="1315720" y="883920"/>
                  <a:pt x="1572260" y="755015"/>
                  <a:pt x="1880235" y="665480"/>
                </a:cubicBezTo>
                <a:cubicBezTo>
                  <a:pt x="2376805" y="521335"/>
                  <a:pt x="2727960" y="297180"/>
                  <a:pt x="2924175" y="0"/>
                </a:cubicBezTo>
                <a:lnTo>
                  <a:pt x="2919730" y="0"/>
                </a:lnTo>
                <a:cubicBezTo>
                  <a:pt x="2723515" y="295910"/>
                  <a:pt x="2373630" y="518795"/>
                  <a:pt x="1879600" y="662305"/>
                </a:cubicBezTo>
                <a:cubicBezTo>
                  <a:pt x="1571625" y="751205"/>
                  <a:pt x="1314450" y="880745"/>
                  <a:pt x="1115060" y="1047115"/>
                </a:cubicBezTo>
                <a:cubicBezTo>
                  <a:pt x="955675" y="1179830"/>
                  <a:pt x="832485" y="1336675"/>
                  <a:pt x="749935" y="1512570"/>
                </a:cubicBezTo>
                <a:cubicBezTo>
                  <a:pt x="676275" y="1669415"/>
                  <a:pt x="648335" y="1812290"/>
                  <a:pt x="638175" y="1905000"/>
                </a:cubicBezTo>
                <a:cubicBezTo>
                  <a:pt x="636270" y="1920240"/>
                  <a:pt x="635000" y="1934210"/>
                  <a:pt x="634365" y="1947545"/>
                </a:cubicBezTo>
                <a:lnTo>
                  <a:pt x="638175" y="1947545"/>
                </a:lnTo>
                <a:cubicBezTo>
                  <a:pt x="639445" y="1934210"/>
                  <a:pt x="640715" y="1920240"/>
                  <a:pt x="641985" y="1905000"/>
                </a:cubicBezTo>
                <a:cubicBezTo>
                  <a:pt x="652145" y="1812925"/>
                  <a:pt x="680085" y="1670050"/>
                  <a:pt x="753110" y="1513840"/>
                </a:cubicBezTo>
                <a:cubicBezTo>
                  <a:pt x="835660" y="1338580"/>
                  <a:pt x="958215" y="1182370"/>
                  <a:pt x="1116965" y="1049655"/>
                </a:cubicBezTo>
                <a:close/>
                <a:moveTo>
                  <a:pt x="1054735" y="687705"/>
                </a:moveTo>
                <a:cubicBezTo>
                  <a:pt x="1353820" y="519430"/>
                  <a:pt x="1622425" y="276860"/>
                  <a:pt x="1821815" y="0"/>
                </a:cubicBezTo>
                <a:lnTo>
                  <a:pt x="1813560" y="0"/>
                </a:lnTo>
                <a:cubicBezTo>
                  <a:pt x="1808480" y="6985"/>
                  <a:pt x="1804670" y="14605"/>
                  <a:pt x="1801495" y="17145"/>
                </a:cubicBezTo>
                <a:cubicBezTo>
                  <a:pt x="1564640" y="325120"/>
                  <a:pt x="1331595" y="527685"/>
                  <a:pt x="959485" y="734695"/>
                </a:cubicBezTo>
                <a:cubicBezTo>
                  <a:pt x="535940" y="993140"/>
                  <a:pt x="263525" y="1299210"/>
                  <a:pt x="83185" y="1553210"/>
                </a:cubicBezTo>
                <a:cubicBezTo>
                  <a:pt x="52705" y="1596390"/>
                  <a:pt x="25400" y="1637665"/>
                  <a:pt x="0" y="1676400"/>
                </a:cubicBezTo>
                <a:lnTo>
                  <a:pt x="0" y="1689735"/>
                </a:lnTo>
                <a:cubicBezTo>
                  <a:pt x="182880" y="1403350"/>
                  <a:pt x="501650" y="999490"/>
                  <a:pt x="1054735" y="687705"/>
                </a:cubicBezTo>
                <a:close/>
                <a:moveTo>
                  <a:pt x="1014095" y="627380"/>
                </a:moveTo>
                <a:cubicBezTo>
                  <a:pt x="1233805" y="466090"/>
                  <a:pt x="1443355" y="249555"/>
                  <a:pt x="1621155" y="9525"/>
                </a:cubicBezTo>
                <a:cubicBezTo>
                  <a:pt x="1624330" y="5080"/>
                  <a:pt x="1626235" y="2540"/>
                  <a:pt x="1628140" y="0"/>
                </a:cubicBezTo>
                <a:lnTo>
                  <a:pt x="1623695" y="0"/>
                </a:lnTo>
                <a:cubicBezTo>
                  <a:pt x="1622425" y="2540"/>
                  <a:pt x="1620520" y="5080"/>
                  <a:pt x="1618615" y="6985"/>
                </a:cubicBezTo>
                <a:cubicBezTo>
                  <a:pt x="1432560" y="257810"/>
                  <a:pt x="1214120" y="480695"/>
                  <a:pt x="984250" y="644525"/>
                </a:cubicBezTo>
                <a:cubicBezTo>
                  <a:pt x="578485" y="911860"/>
                  <a:pt x="280035" y="1190625"/>
                  <a:pt x="1270" y="1565275"/>
                </a:cubicBezTo>
                <a:lnTo>
                  <a:pt x="1270" y="1570990"/>
                </a:lnTo>
                <a:cubicBezTo>
                  <a:pt x="53340" y="1500505"/>
                  <a:pt x="111125" y="1427480"/>
                  <a:pt x="177165" y="1350645"/>
                </a:cubicBezTo>
                <a:cubicBezTo>
                  <a:pt x="478790" y="1002030"/>
                  <a:pt x="704850" y="840105"/>
                  <a:pt x="1014095" y="627380"/>
                </a:cubicBezTo>
                <a:close/>
                <a:moveTo>
                  <a:pt x="461645" y="0"/>
                </a:moveTo>
                <a:cubicBezTo>
                  <a:pt x="280035" y="238760"/>
                  <a:pt x="122555" y="529590"/>
                  <a:pt x="21590" y="799465"/>
                </a:cubicBezTo>
                <a:cubicBezTo>
                  <a:pt x="14605" y="820420"/>
                  <a:pt x="6985" y="837565"/>
                  <a:pt x="635" y="852170"/>
                </a:cubicBezTo>
                <a:lnTo>
                  <a:pt x="635" y="859155"/>
                </a:lnTo>
                <a:cubicBezTo>
                  <a:pt x="144780" y="488950"/>
                  <a:pt x="250825" y="304800"/>
                  <a:pt x="462280" y="0"/>
                </a:cubicBezTo>
                <a:lnTo>
                  <a:pt x="461645" y="0"/>
                </a:lnTo>
                <a:close/>
                <a:moveTo>
                  <a:pt x="264795" y="0"/>
                </a:moveTo>
                <a:cubicBezTo>
                  <a:pt x="159385" y="142875"/>
                  <a:pt x="69850" y="294005"/>
                  <a:pt x="0" y="448310"/>
                </a:cubicBezTo>
                <a:lnTo>
                  <a:pt x="0" y="457200"/>
                </a:lnTo>
                <a:cubicBezTo>
                  <a:pt x="70485" y="299720"/>
                  <a:pt x="161290" y="145415"/>
                  <a:pt x="269240" y="0"/>
                </a:cubicBezTo>
                <a:lnTo>
                  <a:pt x="264795" y="0"/>
                </a:lnTo>
                <a:close/>
                <a:moveTo>
                  <a:pt x="1915795" y="800100"/>
                </a:moveTo>
                <a:cubicBezTo>
                  <a:pt x="2386330" y="637540"/>
                  <a:pt x="2766060" y="452755"/>
                  <a:pt x="3013075" y="73025"/>
                </a:cubicBezTo>
                <a:cubicBezTo>
                  <a:pt x="3027045" y="50800"/>
                  <a:pt x="3042285" y="24765"/>
                  <a:pt x="3055620" y="0"/>
                </a:cubicBezTo>
                <a:lnTo>
                  <a:pt x="3048000" y="0"/>
                </a:lnTo>
                <a:cubicBezTo>
                  <a:pt x="2884805" y="289560"/>
                  <a:pt x="2638425" y="474980"/>
                  <a:pt x="2360930" y="612775"/>
                </a:cubicBezTo>
                <a:cubicBezTo>
                  <a:pt x="2150110" y="722630"/>
                  <a:pt x="1862455" y="790575"/>
                  <a:pt x="1660525" y="913130"/>
                </a:cubicBezTo>
                <a:cubicBezTo>
                  <a:pt x="1323975" y="1103630"/>
                  <a:pt x="1060450" y="1414780"/>
                  <a:pt x="1025525" y="1849120"/>
                </a:cubicBezTo>
                <a:cubicBezTo>
                  <a:pt x="1025525" y="1864360"/>
                  <a:pt x="1019810" y="1922780"/>
                  <a:pt x="1022350" y="1948180"/>
                </a:cubicBezTo>
                <a:lnTo>
                  <a:pt x="1029335" y="1948180"/>
                </a:lnTo>
                <a:cubicBezTo>
                  <a:pt x="1031240" y="1856740"/>
                  <a:pt x="1037590" y="1717675"/>
                  <a:pt x="1092200" y="1567180"/>
                </a:cubicBezTo>
                <a:cubicBezTo>
                  <a:pt x="1229360" y="1187450"/>
                  <a:pt x="1541145" y="948690"/>
                  <a:pt x="1915795" y="800100"/>
                </a:cubicBezTo>
                <a:close/>
                <a:moveTo>
                  <a:pt x="160020" y="0"/>
                </a:moveTo>
                <a:lnTo>
                  <a:pt x="156845" y="0"/>
                </a:lnTo>
                <a:cubicBezTo>
                  <a:pt x="97790" y="80010"/>
                  <a:pt x="47625" y="167005"/>
                  <a:pt x="635" y="254635"/>
                </a:cubicBezTo>
                <a:lnTo>
                  <a:pt x="635" y="261620"/>
                </a:lnTo>
                <a:cubicBezTo>
                  <a:pt x="47625" y="173990"/>
                  <a:pt x="99695" y="88900"/>
                  <a:pt x="156210" y="5715"/>
                </a:cubicBezTo>
                <a:cubicBezTo>
                  <a:pt x="157480" y="3810"/>
                  <a:pt x="158750" y="1905"/>
                  <a:pt x="160020" y="0"/>
                </a:cubicBezTo>
                <a:close/>
                <a:moveTo>
                  <a:pt x="47625" y="0"/>
                </a:moveTo>
                <a:cubicBezTo>
                  <a:pt x="31750" y="24765"/>
                  <a:pt x="15875" y="50165"/>
                  <a:pt x="635" y="75565"/>
                </a:cubicBezTo>
                <a:lnTo>
                  <a:pt x="635" y="89535"/>
                </a:lnTo>
                <a:cubicBezTo>
                  <a:pt x="18415" y="59690"/>
                  <a:pt x="36830" y="29845"/>
                  <a:pt x="55880" y="0"/>
                </a:cubicBezTo>
                <a:lnTo>
                  <a:pt x="47625" y="0"/>
                </a:lnTo>
                <a:close/>
                <a:moveTo>
                  <a:pt x="656590" y="0"/>
                </a:moveTo>
                <a:lnTo>
                  <a:pt x="656590" y="0"/>
                </a:lnTo>
                <a:cubicBezTo>
                  <a:pt x="276860" y="514350"/>
                  <a:pt x="219710" y="727710"/>
                  <a:pt x="635" y="1074420"/>
                </a:cubicBezTo>
                <a:lnTo>
                  <a:pt x="635" y="1081405"/>
                </a:lnTo>
                <a:cubicBezTo>
                  <a:pt x="39370" y="1020445"/>
                  <a:pt x="78740" y="955040"/>
                  <a:pt x="116205" y="887095"/>
                </a:cubicBezTo>
                <a:cubicBezTo>
                  <a:pt x="334645" y="472440"/>
                  <a:pt x="442595" y="308610"/>
                  <a:pt x="656590" y="0"/>
                </a:cubicBezTo>
                <a:close/>
                <a:moveTo>
                  <a:pt x="759460" y="719455"/>
                </a:moveTo>
                <a:cubicBezTo>
                  <a:pt x="957580" y="563245"/>
                  <a:pt x="1143635" y="373380"/>
                  <a:pt x="1329055" y="139065"/>
                </a:cubicBezTo>
                <a:cubicBezTo>
                  <a:pt x="1365885" y="92710"/>
                  <a:pt x="1400810" y="45720"/>
                  <a:pt x="1435100" y="0"/>
                </a:cubicBezTo>
                <a:lnTo>
                  <a:pt x="1430655" y="0"/>
                </a:lnTo>
                <a:cubicBezTo>
                  <a:pt x="1397635" y="45085"/>
                  <a:pt x="1362710" y="90805"/>
                  <a:pt x="1326515" y="136525"/>
                </a:cubicBezTo>
                <a:cubicBezTo>
                  <a:pt x="1141730" y="370205"/>
                  <a:pt x="955675" y="560070"/>
                  <a:pt x="758190" y="715645"/>
                </a:cubicBezTo>
                <a:cubicBezTo>
                  <a:pt x="438785" y="967740"/>
                  <a:pt x="190500" y="1238885"/>
                  <a:pt x="1270" y="1471295"/>
                </a:cubicBezTo>
                <a:lnTo>
                  <a:pt x="1270" y="1477010"/>
                </a:lnTo>
                <a:cubicBezTo>
                  <a:pt x="189865" y="1244600"/>
                  <a:pt x="438785" y="972185"/>
                  <a:pt x="759460" y="719455"/>
                </a:cubicBezTo>
                <a:close/>
                <a:moveTo>
                  <a:pt x="612775" y="735330"/>
                </a:moveTo>
                <a:cubicBezTo>
                  <a:pt x="857885" y="502285"/>
                  <a:pt x="1064260" y="241300"/>
                  <a:pt x="1241425" y="0"/>
                </a:cubicBezTo>
                <a:lnTo>
                  <a:pt x="1236980" y="0"/>
                </a:lnTo>
                <a:cubicBezTo>
                  <a:pt x="1060450" y="240665"/>
                  <a:pt x="854075" y="501015"/>
                  <a:pt x="610235" y="732790"/>
                </a:cubicBezTo>
                <a:cubicBezTo>
                  <a:pt x="374650" y="956945"/>
                  <a:pt x="171450" y="1183640"/>
                  <a:pt x="635" y="1386205"/>
                </a:cubicBezTo>
                <a:lnTo>
                  <a:pt x="635" y="1391920"/>
                </a:lnTo>
                <a:cubicBezTo>
                  <a:pt x="172085" y="1188720"/>
                  <a:pt x="375920" y="960755"/>
                  <a:pt x="612775" y="735330"/>
                </a:cubicBezTo>
                <a:close/>
                <a:moveTo>
                  <a:pt x="855345" y="0"/>
                </a:moveTo>
                <a:lnTo>
                  <a:pt x="846455" y="0"/>
                </a:lnTo>
                <a:cubicBezTo>
                  <a:pt x="830580" y="21590"/>
                  <a:pt x="815975" y="41910"/>
                  <a:pt x="799465" y="64770"/>
                </a:cubicBezTo>
                <a:cubicBezTo>
                  <a:pt x="548005" y="409575"/>
                  <a:pt x="299720" y="803910"/>
                  <a:pt x="38100" y="1149985"/>
                </a:cubicBezTo>
                <a:cubicBezTo>
                  <a:pt x="31750" y="1160780"/>
                  <a:pt x="13970" y="1180465"/>
                  <a:pt x="635" y="1198245"/>
                </a:cubicBezTo>
                <a:lnTo>
                  <a:pt x="635" y="1209675"/>
                </a:lnTo>
                <a:cubicBezTo>
                  <a:pt x="107315" y="1076960"/>
                  <a:pt x="223520" y="908050"/>
                  <a:pt x="326390" y="760095"/>
                </a:cubicBezTo>
                <a:cubicBezTo>
                  <a:pt x="502285" y="501650"/>
                  <a:pt x="683895" y="234950"/>
                  <a:pt x="855345" y="0"/>
                </a:cubicBezTo>
                <a:close/>
                <a:moveTo>
                  <a:pt x="563880" y="634365"/>
                </a:moveTo>
                <a:cubicBezTo>
                  <a:pt x="735965" y="422910"/>
                  <a:pt x="905510" y="198120"/>
                  <a:pt x="1045845" y="0"/>
                </a:cubicBezTo>
                <a:lnTo>
                  <a:pt x="1045210" y="0"/>
                </a:lnTo>
                <a:cubicBezTo>
                  <a:pt x="947420" y="123190"/>
                  <a:pt x="851535" y="266065"/>
                  <a:pt x="744220" y="401320"/>
                </a:cubicBezTo>
                <a:cubicBezTo>
                  <a:pt x="508000" y="713105"/>
                  <a:pt x="225425" y="1017270"/>
                  <a:pt x="635" y="1303020"/>
                </a:cubicBezTo>
                <a:lnTo>
                  <a:pt x="635" y="1306830"/>
                </a:lnTo>
                <a:cubicBezTo>
                  <a:pt x="8255" y="1296670"/>
                  <a:pt x="17145" y="1285240"/>
                  <a:pt x="24130" y="1277620"/>
                </a:cubicBezTo>
                <a:cubicBezTo>
                  <a:pt x="185420" y="1081405"/>
                  <a:pt x="381000" y="852805"/>
                  <a:pt x="563880" y="634365"/>
                </a:cubicBezTo>
                <a:close/>
                <a:moveTo>
                  <a:pt x="2540635" y="1373505"/>
                </a:moveTo>
                <a:cubicBezTo>
                  <a:pt x="2382520" y="1537970"/>
                  <a:pt x="2374265" y="1750695"/>
                  <a:pt x="2455545" y="1936750"/>
                </a:cubicBezTo>
                <a:cubicBezTo>
                  <a:pt x="2456815" y="1939290"/>
                  <a:pt x="2458720" y="1943735"/>
                  <a:pt x="2459990" y="1947545"/>
                </a:cubicBezTo>
                <a:lnTo>
                  <a:pt x="2464435" y="1947545"/>
                </a:lnTo>
                <a:cubicBezTo>
                  <a:pt x="2364105" y="1730375"/>
                  <a:pt x="2388870" y="1483995"/>
                  <a:pt x="2612390" y="1313815"/>
                </a:cubicBezTo>
                <a:cubicBezTo>
                  <a:pt x="2731135" y="1228725"/>
                  <a:pt x="2886710" y="1154430"/>
                  <a:pt x="2995930" y="1080770"/>
                </a:cubicBezTo>
                <a:cubicBezTo>
                  <a:pt x="3190875" y="956310"/>
                  <a:pt x="3353435" y="830580"/>
                  <a:pt x="3463290" y="632460"/>
                </a:cubicBezTo>
                <a:lnTo>
                  <a:pt x="3463290" y="624840"/>
                </a:lnTo>
                <a:cubicBezTo>
                  <a:pt x="3428365" y="688975"/>
                  <a:pt x="3386455" y="748030"/>
                  <a:pt x="3336290" y="803275"/>
                </a:cubicBezTo>
                <a:cubicBezTo>
                  <a:pt x="3049905" y="1111250"/>
                  <a:pt x="2685415" y="1214120"/>
                  <a:pt x="2540635" y="1373505"/>
                </a:cubicBezTo>
                <a:close/>
                <a:moveTo>
                  <a:pt x="2907665" y="1531620"/>
                </a:moveTo>
                <a:cubicBezTo>
                  <a:pt x="2700020" y="1682115"/>
                  <a:pt x="2793365" y="1897380"/>
                  <a:pt x="2825750" y="1948180"/>
                </a:cubicBezTo>
                <a:lnTo>
                  <a:pt x="2831465" y="1948180"/>
                </a:lnTo>
                <a:cubicBezTo>
                  <a:pt x="2828290" y="1942465"/>
                  <a:pt x="2823845" y="1934210"/>
                  <a:pt x="2816860" y="1922780"/>
                </a:cubicBezTo>
                <a:cubicBezTo>
                  <a:pt x="2732405" y="1743075"/>
                  <a:pt x="2785745" y="1570990"/>
                  <a:pt x="3034030" y="1465580"/>
                </a:cubicBezTo>
                <a:cubicBezTo>
                  <a:pt x="3170555" y="1397635"/>
                  <a:pt x="3353435" y="1322070"/>
                  <a:pt x="3463290" y="1242695"/>
                </a:cubicBezTo>
                <a:lnTo>
                  <a:pt x="3463290" y="1238250"/>
                </a:lnTo>
                <a:cubicBezTo>
                  <a:pt x="3436620" y="1257300"/>
                  <a:pt x="3406775" y="1276350"/>
                  <a:pt x="3374390" y="1294130"/>
                </a:cubicBezTo>
                <a:cubicBezTo>
                  <a:pt x="3253105" y="1364615"/>
                  <a:pt x="2983865" y="1474470"/>
                  <a:pt x="2907665" y="1531620"/>
                </a:cubicBezTo>
                <a:close/>
                <a:moveTo>
                  <a:pt x="2820670" y="1483360"/>
                </a:moveTo>
                <a:cubicBezTo>
                  <a:pt x="2722245" y="1559560"/>
                  <a:pt x="2661920" y="1672590"/>
                  <a:pt x="2687320" y="1819910"/>
                </a:cubicBezTo>
                <a:cubicBezTo>
                  <a:pt x="2689860" y="1845310"/>
                  <a:pt x="2714625" y="1918970"/>
                  <a:pt x="2732405" y="1948180"/>
                </a:cubicBezTo>
                <a:lnTo>
                  <a:pt x="2741930" y="1948180"/>
                </a:lnTo>
                <a:cubicBezTo>
                  <a:pt x="2737485" y="1941195"/>
                  <a:pt x="2731770" y="1932940"/>
                  <a:pt x="2731135" y="1928495"/>
                </a:cubicBezTo>
                <a:cubicBezTo>
                  <a:pt x="2653665" y="1769110"/>
                  <a:pt x="2678430" y="1591945"/>
                  <a:pt x="2842260" y="1477010"/>
                </a:cubicBezTo>
                <a:cubicBezTo>
                  <a:pt x="2865120" y="1460500"/>
                  <a:pt x="2892425" y="1444625"/>
                  <a:pt x="2917825" y="1431925"/>
                </a:cubicBezTo>
                <a:cubicBezTo>
                  <a:pt x="3105150" y="1332865"/>
                  <a:pt x="3338830" y="1227455"/>
                  <a:pt x="3463925" y="1107440"/>
                </a:cubicBezTo>
                <a:lnTo>
                  <a:pt x="3463925" y="1096645"/>
                </a:lnTo>
                <a:cubicBezTo>
                  <a:pt x="3362325" y="1195705"/>
                  <a:pt x="3216910" y="1270000"/>
                  <a:pt x="3039110" y="1360805"/>
                </a:cubicBezTo>
                <a:cubicBezTo>
                  <a:pt x="2972435" y="1396365"/>
                  <a:pt x="2891155" y="1429385"/>
                  <a:pt x="2820670" y="1483360"/>
                </a:cubicBezTo>
                <a:close/>
                <a:moveTo>
                  <a:pt x="2917825" y="1948180"/>
                </a:moveTo>
                <a:lnTo>
                  <a:pt x="2921000" y="1948180"/>
                </a:lnTo>
                <a:cubicBezTo>
                  <a:pt x="2914650" y="1937385"/>
                  <a:pt x="2904490" y="1924050"/>
                  <a:pt x="2899410" y="1908810"/>
                </a:cubicBezTo>
                <a:cubicBezTo>
                  <a:pt x="2835910" y="1767840"/>
                  <a:pt x="2889885" y="1662430"/>
                  <a:pt x="2976880" y="1595755"/>
                </a:cubicBezTo>
                <a:cubicBezTo>
                  <a:pt x="3018155" y="1562735"/>
                  <a:pt x="3078480" y="1538605"/>
                  <a:pt x="3134995" y="1513205"/>
                </a:cubicBezTo>
                <a:cubicBezTo>
                  <a:pt x="3239135" y="1466215"/>
                  <a:pt x="3364230" y="1421765"/>
                  <a:pt x="3463290" y="1372235"/>
                </a:cubicBezTo>
                <a:lnTo>
                  <a:pt x="3463290" y="1367790"/>
                </a:lnTo>
                <a:cubicBezTo>
                  <a:pt x="3329940" y="1433830"/>
                  <a:pt x="3184525" y="1481455"/>
                  <a:pt x="3039745" y="1552575"/>
                </a:cubicBezTo>
                <a:cubicBezTo>
                  <a:pt x="2841625" y="1645920"/>
                  <a:pt x="2837180" y="1830705"/>
                  <a:pt x="2917825" y="1948180"/>
                </a:cubicBezTo>
                <a:close/>
                <a:moveTo>
                  <a:pt x="2715260" y="1457960"/>
                </a:moveTo>
                <a:cubicBezTo>
                  <a:pt x="2561590" y="1600200"/>
                  <a:pt x="2565400" y="1797050"/>
                  <a:pt x="2644140" y="1948180"/>
                </a:cubicBezTo>
                <a:lnTo>
                  <a:pt x="2648585" y="1948180"/>
                </a:lnTo>
                <a:cubicBezTo>
                  <a:pt x="2621915" y="1895475"/>
                  <a:pt x="2595880" y="1831975"/>
                  <a:pt x="2594610" y="1736725"/>
                </a:cubicBezTo>
                <a:cubicBezTo>
                  <a:pt x="2598420" y="1524000"/>
                  <a:pt x="2741930" y="1419860"/>
                  <a:pt x="2914015" y="1334135"/>
                </a:cubicBezTo>
                <a:cubicBezTo>
                  <a:pt x="3155315" y="1201420"/>
                  <a:pt x="3324225" y="1120140"/>
                  <a:pt x="3463290" y="955675"/>
                </a:cubicBezTo>
                <a:lnTo>
                  <a:pt x="3463290" y="950595"/>
                </a:lnTo>
                <a:cubicBezTo>
                  <a:pt x="3447415" y="970280"/>
                  <a:pt x="3430270" y="988695"/>
                  <a:pt x="3411855" y="1007745"/>
                </a:cubicBezTo>
                <a:cubicBezTo>
                  <a:pt x="3192145" y="1221740"/>
                  <a:pt x="2827655" y="1344295"/>
                  <a:pt x="2715260" y="1457960"/>
                </a:cubicBezTo>
                <a:close/>
                <a:moveTo>
                  <a:pt x="3014980" y="1675130"/>
                </a:moveTo>
                <a:cubicBezTo>
                  <a:pt x="2944495" y="1748155"/>
                  <a:pt x="2943860" y="1855470"/>
                  <a:pt x="3003550" y="1948180"/>
                </a:cubicBezTo>
                <a:lnTo>
                  <a:pt x="3007360" y="1948180"/>
                </a:lnTo>
                <a:cubicBezTo>
                  <a:pt x="3006725" y="1947545"/>
                  <a:pt x="3006725" y="1946910"/>
                  <a:pt x="3006725" y="1946910"/>
                </a:cubicBezTo>
                <a:cubicBezTo>
                  <a:pt x="2970530" y="1887855"/>
                  <a:pt x="2952115" y="1826895"/>
                  <a:pt x="2971800" y="1755140"/>
                </a:cubicBezTo>
                <a:cubicBezTo>
                  <a:pt x="3002915" y="1663065"/>
                  <a:pt x="3070860" y="1631950"/>
                  <a:pt x="3152140" y="1597025"/>
                </a:cubicBezTo>
                <a:cubicBezTo>
                  <a:pt x="3268345" y="1547495"/>
                  <a:pt x="3362325" y="1525270"/>
                  <a:pt x="3463290" y="1490345"/>
                </a:cubicBezTo>
                <a:lnTo>
                  <a:pt x="3463290" y="1487170"/>
                </a:lnTo>
                <a:cubicBezTo>
                  <a:pt x="3444240" y="1493520"/>
                  <a:pt x="3424555" y="1499235"/>
                  <a:pt x="3402965" y="1506220"/>
                </a:cubicBezTo>
                <a:cubicBezTo>
                  <a:pt x="3316605" y="1534160"/>
                  <a:pt x="3079750" y="1600835"/>
                  <a:pt x="3014980" y="1675130"/>
                </a:cubicBezTo>
                <a:close/>
                <a:moveTo>
                  <a:pt x="2470785" y="1313815"/>
                </a:moveTo>
                <a:cubicBezTo>
                  <a:pt x="2297430" y="1485900"/>
                  <a:pt x="2273935" y="1714500"/>
                  <a:pt x="2359660" y="1929130"/>
                </a:cubicBezTo>
                <a:cubicBezTo>
                  <a:pt x="2362200" y="1933575"/>
                  <a:pt x="2364740" y="1941195"/>
                  <a:pt x="2367280" y="1947545"/>
                </a:cubicBezTo>
                <a:lnTo>
                  <a:pt x="2371725" y="1947545"/>
                </a:lnTo>
                <a:cubicBezTo>
                  <a:pt x="2264410" y="1700530"/>
                  <a:pt x="2305050" y="1441450"/>
                  <a:pt x="2534920" y="1261745"/>
                </a:cubicBezTo>
                <a:cubicBezTo>
                  <a:pt x="2643505" y="1179195"/>
                  <a:pt x="2784475" y="1111885"/>
                  <a:pt x="2895600" y="1037590"/>
                </a:cubicBezTo>
                <a:cubicBezTo>
                  <a:pt x="3141345" y="879475"/>
                  <a:pt x="3340100" y="721360"/>
                  <a:pt x="3463290" y="458470"/>
                </a:cubicBezTo>
                <a:lnTo>
                  <a:pt x="3463290" y="449580"/>
                </a:lnTo>
                <a:cubicBezTo>
                  <a:pt x="3422650" y="537845"/>
                  <a:pt x="3372485" y="617855"/>
                  <a:pt x="3310255" y="691515"/>
                </a:cubicBezTo>
                <a:cubicBezTo>
                  <a:pt x="3001645" y="1042035"/>
                  <a:pt x="2629535" y="1146810"/>
                  <a:pt x="2470785" y="1313815"/>
                </a:cubicBezTo>
                <a:close/>
                <a:moveTo>
                  <a:pt x="3257550" y="466725"/>
                </a:moveTo>
                <a:cubicBezTo>
                  <a:pt x="2946400" y="879475"/>
                  <a:pt x="2429510" y="1056005"/>
                  <a:pt x="2287905" y="1238885"/>
                </a:cubicBezTo>
                <a:cubicBezTo>
                  <a:pt x="2027555" y="1522095"/>
                  <a:pt x="2150110" y="1882140"/>
                  <a:pt x="2181860" y="1948180"/>
                </a:cubicBezTo>
                <a:lnTo>
                  <a:pt x="2186305" y="1948180"/>
                </a:lnTo>
                <a:cubicBezTo>
                  <a:pt x="2184400" y="1942465"/>
                  <a:pt x="2180590" y="1933575"/>
                  <a:pt x="2175510" y="1922145"/>
                </a:cubicBezTo>
                <a:cubicBezTo>
                  <a:pt x="2065020" y="1608455"/>
                  <a:pt x="2151380" y="1334770"/>
                  <a:pt x="2395220" y="1144905"/>
                </a:cubicBezTo>
                <a:cubicBezTo>
                  <a:pt x="2531745" y="1044575"/>
                  <a:pt x="2715895" y="949325"/>
                  <a:pt x="2842895" y="854710"/>
                </a:cubicBezTo>
                <a:cubicBezTo>
                  <a:pt x="3132455" y="650240"/>
                  <a:pt x="3339465" y="438785"/>
                  <a:pt x="3463290" y="83820"/>
                </a:cubicBezTo>
                <a:lnTo>
                  <a:pt x="3463290" y="73025"/>
                </a:lnTo>
                <a:cubicBezTo>
                  <a:pt x="3412490" y="222885"/>
                  <a:pt x="3344545" y="351155"/>
                  <a:pt x="3257550" y="466725"/>
                </a:cubicBezTo>
                <a:close/>
                <a:moveTo>
                  <a:pt x="2416810" y="1236980"/>
                </a:moveTo>
                <a:cubicBezTo>
                  <a:pt x="2195830" y="1435100"/>
                  <a:pt x="2171700" y="1710690"/>
                  <a:pt x="2273300" y="1948180"/>
                </a:cubicBezTo>
                <a:lnTo>
                  <a:pt x="2280285" y="1948180"/>
                </a:lnTo>
                <a:cubicBezTo>
                  <a:pt x="2278380" y="1944370"/>
                  <a:pt x="2277110" y="1939925"/>
                  <a:pt x="2275205" y="1936115"/>
                </a:cubicBezTo>
                <a:cubicBezTo>
                  <a:pt x="2186305" y="1708150"/>
                  <a:pt x="2199005" y="1455420"/>
                  <a:pt x="2409190" y="1254125"/>
                </a:cubicBezTo>
                <a:cubicBezTo>
                  <a:pt x="2489200" y="1174115"/>
                  <a:pt x="2619375" y="1107440"/>
                  <a:pt x="2705100" y="1053465"/>
                </a:cubicBezTo>
                <a:cubicBezTo>
                  <a:pt x="3074035" y="827405"/>
                  <a:pt x="3319780" y="632460"/>
                  <a:pt x="3463290" y="280670"/>
                </a:cubicBezTo>
                <a:lnTo>
                  <a:pt x="3463290" y="260985"/>
                </a:lnTo>
                <a:cubicBezTo>
                  <a:pt x="3417570" y="379730"/>
                  <a:pt x="3357880" y="483235"/>
                  <a:pt x="3282315" y="578485"/>
                </a:cubicBezTo>
                <a:cubicBezTo>
                  <a:pt x="2980690" y="946785"/>
                  <a:pt x="2578100" y="1082675"/>
                  <a:pt x="2416810" y="1236980"/>
                </a:cubicBezTo>
                <a:close/>
                <a:moveTo>
                  <a:pt x="3053080" y="1811655"/>
                </a:moveTo>
                <a:cubicBezTo>
                  <a:pt x="3047365" y="1859280"/>
                  <a:pt x="3064510" y="1908175"/>
                  <a:pt x="3091180" y="1948180"/>
                </a:cubicBezTo>
                <a:lnTo>
                  <a:pt x="3095625" y="1948180"/>
                </a:lnTo>
                <a:cubicBezTo>
                  <a:pt x="3068955" y="1908810"/>
                  <a:pt x="3051175" y="1859915"/>
                  <a:pt x="3056890" y="1812290"/>
                </a:cubicBezTo>
                <a:cubicBezTo>
                  <a:pt x="3063875" y="1752600"/>
                  <a:pt x="3105150" y="1705610"/>
                  <a:pt x="3175635" y="1676400"/>
                </a:cubicBezTo>
                <a:cubicBezTo>
                  <a:pt x="3279140" y="1633855"/>
                  <a:pt x="3380740" y="1612900"/>
                  <a:pt x="3463925" y="1600200"/>
                </a:cubicBezTo>
                <a:lnTo>
                  <a:pt x="3463925" y="1596390"/>
                </a:lnTo>
                <a:cubicBezTo>
                  <a:pt x="3380740" y="1609090"/>
                  <a:pt x="3278505" y="1630045"/>
                  <a:pt x="3174365" y="1673225"/>
                </a:cubicBezTo>
                <a:cubicBezTo>
                  <a:pt x="3082925" y="1710690"/>
                  <a:pt x="3057525" y="1769110"/>
                  <a:pt x="3053080" y="1811655"/>
                </a:cubicBezTo>
                <a:close/>
                <a:moveTo>
                  <a:pt x="2623185" y="1420495"/>
                </a:moveTo>
                <a:cubicBezTo>
                  <a:pt x="2489835" y="1554480"/>
                  <a:pt x="2463165" y="1743075"/>
                  <a:pt x="2542540" y="1926590"/>
                </a:cubicBezTo>
                <a:cubicBezTo>
                  <a:pt x="2545080" y="1931035"/>
                  <a:pt x="2548255" y="1940560"/>
                  <a:pt x="2552065" y="1948180"/>
                </a:cubicBezTo>
                <a:lnTo>
                  <a:pt x="2556510" y="1948180"/>
                </a:lnTo>
                <a:cubicBezTo>
                  <a:pt x="2446020" y="1712595"/>
                  <a:pt x="2505075" y="1492250"/>
                  <a:pt x="2712085" y="1351280"/>
                </a:cubicBezTo>
                <a:cubicBezTo>
                  <a:pt x="2986405" y="1187450"/>
                  <a:pt x="3190240" y="1092835"/>
                  <a:pt x="3353435" y="931545"/>
                </a:cubicBezTo>
                <a:cubicBezTo>
                  <a:pt x="3387090" y="899160"/>
                  <a:pt x="3435985" y="841375"/>
                  <a:pt x="3463290" y="800735"/>
                </a:cubicBezTo>
                <a:lnTo>
                  <a:pt x="3463290" y="793115"/>
                </a:lnTo>
                <a:cubicBezTo>
                  <a:pt x="3435985" y="835025"/>
                  <a:pt x="3404235" y="874395"/>
                  <a:pt x="3367405" y="911860"/>
                </a:cubicBezTo>
                <a:cubicBezTo>
                  <a:pt x="3105785" y="1174750"/>
                  <a:pt x="2753360" y="1279525"/>
                  <a:pt x="2623185" y="1420495"/>
                </a:cubicBezTo>
                <a:close/>
                <a:moveTo>
                  <a:pt x="1972310" y="828040"/>
                </a:moveTo>
                <a:cubicBezTo>
                  <a:pt x="2436495" y="657860"/>
                  <a:pt x="2807970" y="466725"/>
                  <a:pt x="3048635" y="86360"/>
                </a:cubicBezTo>
                <a:cubicBezTo>
                  <a:pt x="3065145" y="59055"/>
                  <a:pt x="3082290" y="29210"/>
                  <a:pt x="3096895" y="0"/>
                </a:cubicBezTo>
                <a:lnTo>
                  <a:pt x="3093085" y="0"/>
                </a:lnTo>
                <a:cubicBezTo>
                  <a:pt x="2957830" y="265430"/>
                  <a:pt x="2732405" y="455930"/>
                  <a:pt x="2500630" y="588645"/>
                </a:cubicBezTo>
                <a:cubicBezTo>
                  <a:pt x="2256155" y="735965"/>
                  <a:pt x="1951355" y="813435"/>
                  <a:pt x="1774190" y="919480"/>
                </a:cubicBezTo>
                <a:cubicBezTo>
                  <a:pt x="1456055" y="1096645"/>
                  <a:pt x="1190625" y="1390650"/>
                  <a:pt x="1158240" y="1818005"/>
                </a:cubicBezTo>
                <a:cubicBezTo>
                  <a:pt x="1154430" y="1866900"/>
                  <a:pt x="1155065" y="1910080"/>
                  <a:pt x="1156970" y="1947545"/>
                </a:cubicBezTo>
                <a:lnTo>
                  <a:pt x="1160145" y="1947545"/>
                </a:lnTo>
                <a:cubicBezTo>
                  <a:pt x="1158240" y="1858010"/>
                  <a:pt x="1160145" y="1727200"/>
                  <a:pt x="1205865" y="1583690"/>
                </a:cubicBezTo>
                <a:cubicBezTo>
                  <a:pt x="1322070" y="1214120"/>
                  <a:pt x="1614170" y="977265"/>
                  <a:pt x="1972310" y="828040"/>
                </a:cubicBezTo>
                <a:close/>
                <a:moveTo>
                  <a:pt x="1971040" y="947420"/>
                </a:moveTo>
                <a:cubicBezTo>
                  <a:pt x="2067560" y="890905"/>
                  <a:pt x="2186940" y="847090"/>
                  <a:pt x="2293620" y="798195"/>
                </a:cubicBezTo>
                <a:cubicBezTo>
                  <a:pt x="2665730" y="626745"/>
                  <a:pt x="2989580" y="395605"/>
                  <a:pt x="3168650" y="33020"/>
                </a:cubicBezTo>
                <a:cubicBezTo>
                  <a:pt x="3176270" y="17780"/>
                  <a:pt x="3181350" y="6985"/>
                  <a:pt x="3184525" y="0"/>
                </a:cubicBezTo>
                <a:lnTo>
                  <a:pt x="3180715" y="0"/>
                </a:lnTo>
                <a:cubicBezTo>
                  <a:pt x="3176905" y="6985"/>
                  <a:pt x="3171825" y="17780"/>
                  <a:pt x="3166110" y="30480"/>
                </a:cubicBezTo>
                <a:cubicBezTo>
                  <a:pt x="2983865" y="397510"/>
                  <a:pt x="2661920" y="624205"/>
                  <a:pt x="2289175" y="796290"/>
                </a:cubicBezTo>
                <a:cubicBezTo>
                  <a:pt x="2149475" y="857250"/>
                  <a:pt x="2000250" y="916305"/>
                  <a:pt x="1886585" y="994410"/>
                </a:cubicBezTo>
                <a:cubicBezTo>
                  <a:pt x="1590675" y="1186180"/>
                  <a:pt x="1392555" y="1485900"/>
                  <a:pt x="1412875" y="1878330"/>
                </a:cubicBezTo>
                <a:cubicBezTo>
                  <a:pt x="1414780" y="1894205"/>
                  <a:pt x="1415415" y="1929765"/>
                  <a:pt x="1418590" y="1948180"/>
                </a:cubicBezTo>
                <a:lnTo>
                  <a:pt x="1422400" y="1948180"/>
                </a:lnTo>
                <a:cubicBezTo>
                  <a:pt x="1412240" y="1864360"/>
                  <a:pt x="1408430" y="1748155"/>
                  <a:pt x="1435735" y="1619250"/>
                </a:cubicBezTo>
                <a:cubicBezTo>
                  <a:pt x="1503045" y="1313180"/>
                  <a:pt x="1708150" y="1095375"/>
                  <a:pt x="1971040" y="947420"/>
                </a:cubicBezTo>
                <a:close/>
                <a:moveTo>
                  <a:pt x="1554480" y="1637030"/>
                </a:moveTo>
                <a:cubicBezTo>
                  <a:pt x="1603375" y="1340485"/>
                  <a:pt x="1789430" y="1125855"/>
                  <a:pt x="2037715" y="977265"/>
                </a:cubicBezTo>
                <a:cubicBezTo>
                  <a:pt x="2134235" y="917575"/>
                  <a:pt x="2256790" y="870585"/>
                  <a:pt x="2361565" y="817880"/>
                </a:cubicBezTo>
                <a:cubicBezTo>
                  <a:pt x="2733040" y="634365"/>
                  <a:pt x="3058795" y="388620"/>
                  <a:pt x="3228340" y="4445"/>
                </a:cubicBezTo>
                <a:cubicBezTo>
                  <a:pt x="3229610" y="2540"/>
                  <a:pt x="3230245" y="1270"/>
                  <a:pt x="3230245" y="0"/>
                </a:cubicBezTo>
                <a:lnTo>
                  <a:pt x="3226435" y="0"/>
                </a:lnTo>
                <a:cubicBezTo>
                  <a:pt x="3226435" y="635"/>
                  <a:pt x="3225800" y="1270"/>
                  <a:pt x="3225165" y="1905"/>
                </a:cubicBezTo>
                <a:cubicBezTo>
                  <a:pt x="3078480" y="334010"/>
                  <a:pt x="2821305" y="553085"/>
                  <a:pt x="2538095" y="718820"/>
                </a:cubicBezTo>
                <a:cubicBezTo>
                  <a:pt x="2364740" y="826135"/>
                  <a:pt x="2113915" y="909320"/>
                  <a:pt x="1950720" y="1028700"/>
                </a:cubicBezTo>
                <a:cubicBezTo>
                  <a:pt x="1670685" y="1224280"/>
                  <a:pt x="1504315" y="1520825"/>
                  <a:pt x="1544320" y="1893570"/>
                </a:cubicBezTo>
                <a:cubicBezTo>
                  <a:pt x="1546860" y="1912620"/>
                  <a:pt x="1548765" y="1931670"/>
                  <a:pt x="1551940" y="1947545"/>
                </a:cubicBezTo>
                <a:lnTo>
                  <a:pt x="1555750" y="1947545"/>
                </a:lnTo>
                <a:cubicBezTo>
                  <a:pt x="1542415" y="1866900"/>
                  <a:pt x="1534160" y="1758315"/>
                  <a:pt x="1554480" y="1637030"/>
                </a:cubicBezTo>
                <a:close/>
                <a:moveTo>
                  <a:pt x="2308860" y="741045"/>
                </a:moveTo>
                <a:cubicBezTo>
                  <a:pt x="2716530" y="551180"/>
                  <a:pt x="2980055" y="320040"/>
                  <a:pt x="3135630" y="8890"/>
                </a:cubicBezTo>
                <a:cubicBezTo>
                  <a:pt x="3138170" y="5080"/>
                  <a:pt x="3139440" y="1905"/>
                  <a:pt x="3140075" y="0"/>
                </a:cubicBezTo>
                <a:lnTo>
                  <a:pt x="3135630" y="0"/>
                </a:lnTo>
                <a:cubicBezTo>
                  <a:pt x="3133725" y="4445"/>
                  <a:pt x="3131820" y="8890"/>
                  <a:pt x="3129280" y="13335"/>
                </a:cubicBezTo>
                <a:cubicBezTo>
                  <a:pt x="2797175" y="662940"/>
                  <a:pt x="2082800" y="791210"/>
                  <a:pt x="1854200" y="942340"/>
                </a:cubicBezTo>
                <a:cubicBezTo>
                  <a:pt x="1511935" y="1137920"/>
                  <a:pt x="1272540" y="1458595"/>
                  <a:pt x="1283970" y="1891030"/>
                </a:cubicBezTo>
                <a:cubicBezTo>
                  <a:pt x="1285240" y="1904365"/>
                  <a:pt x="1285240" y="1932305"/>
                  <a:pt x="1287145" y="1947545"/>
                </a:cubicBezTo>
                <a:lnTo>
                  <a:pt x="1290955" y="1947545"/>
                </a:lnTo>
                <a:cubicBezTo>
                  <a:pt x="1283335" y="1860550"/>
                  <a:pt x="1284605" y="1736725"/>
                  <a:pt x="1320165" y="1601470"/>
                </a:cubicBezTo>
                <a:cubicBezTo>
                  <a:pt x="1487805" y="975360"/>
                  <a:pt x="2159000" y="822325"/>
                  <a:pt x="2308860" y="741045"/>
                </a:cubicBezTo>
                <a:close/>
                <a:moveTo>
                  <a:pt x="3157855" y="1948180"/>
                </a:moveTo>
                <a:lnTo>
                  <a:pt x="3164840" y="1948180"/>
                </a:lnTo>
                <a:cubicBezTo>
                  <a:pt x="3150870" y="1920240"/>
                  <a:pt x="3145790" y="1891665"/>
                  <a:pt x="3148965" y="1864995"/>
                </a:cubicBezTo>
                <a:cubicBezTo>
                  <a:pt x="3162300" y="1750060"/>
                  <a:pt x="3377565" y="1731645"/>
                  <a:pt x="3463290" y="1729740"/>
                </a:cubicBezTo>
                <a:lnTo>
                  <a:pt x="3463290" y="1722120"/>
                </a:lnTo>
                <a:cubicBezTo>
                  <a:pt x="3398520" y="1722755"/>
                  <a:pt x="3283585" y="1733550"/>
                  <a:pt x="3201035" y="1779270"/>
                </a:cubicBezTo>
                <a:cubicBezTo>
                  <a:pt x="3138170" y="1816735"/>
                  <a:pt x="3125470" y="1889760"/>
                  <a:pt x="3157855" y="1948180"/>
                </a:cubicBezTo>
                <a:close/>
                <a:moveTo>
                  <a:pt x="1674495" y="1654175"/>
                </a:moveTo>
                <a:cubicBezTo>
                  <a:pt x="1689735" y="1514475"/>
                  <a:pt x="1738630" y="1386205"/>
                  <a:pt x="1819910" y="1272540"/>
                </a:cubicBezTo>
                <a:cubicBezTo>
                  <a:pt x="1921510" y="1130300"/>
                  <a:pt x="2073275" y="1010920"/>
                  <a:pt x="2272665" y="916940"/>
                </a:cubicBezTo>
                <a:cubicBezTo>
                  <a:pt x="2694940" y="716915"/>
                  <a:pt x="2974340" y="501015"/>
                  <a:pt x="3150870" y="236855"/>
                </a:cubicBezTo>
                <a:cubicBezTo>
                  <a:pt x="3200400" y="163195"/>
                  <a:pt x="3242945" y="84455"/>
                  <a:pt x="3278505" y="0"/>
                </a:cubicBezTo>
                <a:lnTo>
                  <a:pt x="3270885" y="0"/>
                </a:lnTo>
                <a:cubicBezTo>
                  <a:pt x="3235325" y="83185"/>
                  <a:pt x="3194050" y="160655"/>
                  <a:pt x="3145155" y="233045"/>
                </a:cubicBezTo>
                <a:cubicBezTo>
                  <a:pt x="2968625" y="495935"/>
                  <a:pt x="2690495" y="711200"/>
                  <a:pt x="2269490" y="910590"/>
                </a:cubicBezTo>
                <a:cubicBezTo>
                  <a:pt x="2069465" y="1004570"/>
                  <a:pt x="1915795" y="1125220"/>
                  <a:pt x="1814195" y="1268730"/>
                </a:cubicBezTo>
                <a:cubicBezTo>
                  <a:pt x="1732280" y="1383665"/>
                  <a:pt x="1683385" y="1513205"/>
                  <a:pt x="1668145" y="1654175"/>
                </a:cubicBezTo>
                <a:cubicBezTo>
                  <a:pt x="1655445" y="1767840"/>
                  <a:pt x="1667510" y="1871345"/>
                  <a:pt x="1684020" y="1948180"/>
                </a:cubicBezTo>
                <a:lnTo>
                  <a:pt x="1691640" y="1948180"/>
                </a:lnTo>
                <a:cubicBezTo>
                  <a:pt x="1674495" y="1871345"/>
                  <a:pt x="1661795" y="1768475"/>
                  <a:pt x="1674495" y="1654175"/>
                </a:cubicBezTo>
                <a:close/>
                <a:moveTo>
                  <a:pt x="3234690" y="1948180"/>
                </a:moveTo>
                <a:lnTo>
                  <a:pt x="3238500" y="1948180"/>
                </a:lnTo>
                <a:cubicBezTo>
                  <a:pt x="3252470" y="1883410"/>
                  <a:pt x="3350260" y="1873885"/>
                  <a:pt x="3408680" y="1871980"/>
                </a:cubicBezTo>
                <a:cubicBezTo>
                  <a:pt x="3427095" y="1871980"/>
                  <a:pt x="3445510" y="1872615"/>
                  <a:pt x="3463925" y="1874520"/>
                </a:cubicBezTo>
                <a:lnTo>
                  <a:pt x="3463925" y="1870710"/>
                </a:lnTo>
                <a:cubicBezTo>
                  <a:pt x="3383280" y="1862455"/>
                  <a:pt x="3248025" y="1872615"/>
                  <a:pt x="3234690" y="1948180"/>
                </a:cubicBezTo>
                <a:close/>
                <a:moveTo>
                  <a:pt x="2327275" y="1084580"/>
                </a:moveTo>
                <a:cubicBezTo>
                  <a:pt x="2418715" y="1014095"/>
                  <a:pt x="2551430" y="943610"/>
                  <a:pt x="2642870" y="881380"/>
                </a:cubicBezTo>
                <a:cubicBezTo>
                  <a:pt x="2943860" y="686435"/>
                  <a:pt x="3207385" y="466725"/>
                  <a:pt x="3366135" y="136525"/>
                </a:cubicBezTo>
                <a:cubicBezTo>
                  <a:pt x="3387090" y="92710"/>
                  <a:pt x="3406775" y="47625"/>
                  <a:pt x="3424555" y="0"/>
                </a:cubicBezTo>
                <a:lnTo>
                  <a:pt x="3421380" y="0"/>
                </a:lnTo>
                <a:cubicBezTo>
                  <a:pt x="3363595" y="139700"/>
                  <a:pt x="3313430" y="241935"/>
                  <a:pt x="3231515" y="354330"/>
                </a:cubicBezTo>
                <a:cubicBezTo>
                  <a:pt x="2921000" y="781685"/>
                  <a:pt x="2419985" y="979170"/>
                  <a:pt x="2270760" y="1127125"/>
                </a:cubicBezTo>
                <a:cubicBezTo>
                  <a:pt x="2017395" y="1350010"/>
                  <a:pt x="1978660" y="1672590"/>
                  <a:pt x="2089785" y="1948180"/>
                </a:cubicBezTo>
                <a:lnTo>
                  <a:pt x="2092325" y="1948180"/>
                </a:lnTo>
                <a:cubicBezTo>
                  <a:pt x="2087880" y="1934210"/>
                  <a:pt x="2078990" y="1915795"/>
                  <a:pt x="2076450" y="1904365"/>
                </a:cubicBezTo>
                <a:cubicBezTo>
                  <a:pt x="1978660" y="1590675"/>
                  <a:pt x="2051050" y="1298575"/>
                  <a:pt x="2327275" y="1084580"/>
                </a:cubicBezTo>
                <a:close/>
                <a:moveTo>
                  <a:pt x="1792605" y="1671955"/>
                </a:moveTo>
                <a:cubicBezTo>
                  <a:pt x="1808480" y="1379855"/>
                  <a:pt x="1968500" y="1165860"/>
                  <a:pt x="2209800" y="1012825"/>
                </a:cubicBezTo>
                <a:cubicBezTo>
                  <a:pt x="2237740" y="995045"/>
                  <a:pt x="2266950" y="977900"/>
                  <a:pt x="2298065" y="961390"/>
                </a:cubicBezTo>
                <a:cubicBezTo>
                  <a:pt x="2527935" y="845185"/>
                  <a:pt x="2729230" y="721360"/>
                  <a:pt x="2878455" y="596900"/>
                </a:cubicBezTo>
                <a:cubicBezTo>
                  <a:pt x="3065145" y="441960"/>
                  <a:pt x="3227705" y="247650"/>
                  <a:pt x="3322955" y="635"/>
                </a:cubicBezTo>
                <a:lnTo>
                  <a:pt x="3320415" y="635"/>
                </a:lnTo>
                <a:cubicBezTo>
                  <a:pt x="3312795" y="18415"/>
                  <a:pt x="3305810" y="35560"/>
                  <a:pt x="3298190" y="52705"/>
                </a:cubicBezTo>
                <a:cubicBezTo>
                  <a:pt x="3018155" y="677545"/>
                  <a:pt x="2368550" y="890270"/>
                  <a:pt x="2169160" y="1035685"/>
                </a:cubicBezTo>
                <a:cubicBezTo>
                  <a:pt x="1931035" y="1199515"/>
                  <a:pt x="1776095" y="1435100"/>
                  <a:pt x="1789430" y="1753870"/>
                </a:cubicBezTo>
                <a:cubicBezTo>
                  <a:pt x="1792605" y="1828165"/>
                  <a:pt x="1805305" y="1894205"/>
                  <a:pt x="1819275" y="1948180"/>
                </a:cubicBezTo>
                <a:lnTo>
                  <a:pt x="1822450" y="1948180"/>
                </a:lnTo>
                <a:cubicBezTo>
                  <a:pt x="1805940" y="1875790"/>
                  <a:pt x="1786255" y="1778635"/>
                  <a:pt x="1792605" y="1671955"/>
                </a:cubicBezTo>
                <a:close/>
                <a:moveTo>
                  <a:pt x="2221865" y="1081405"/>
                </a:moveTo>
                <a:cubicBezTo>
                  <a:pt x="2267585" y="1045845"/>
                  <a:pt x="2317750" y="1012825"/>
                  <a:pt x="2373630" y="981710"/>
                </a:cubicBezTo>
                <a:cubicBezTo>
                  <a:pt x="2930525" y="671830"/>
                  <a:pt x="3201670" y="422910"/>
                  <a:pt x="3371850" y="4445"/>
                </a:cubicBezTo>
                <a:cubicBezTo>
                  <a:pt x="3372485" y="2540"/>
                  <a:pt x="3373120" y="1270"/>
                  <a:pt x="3373755" y="0"/>
                </a:cubicBezTo>
                <a:lnTo>
                  <a:pt x="3369310" y="0"/>
                </a:lnTo>
                <a:cubicBezTo>
                  <a:pt x="3368675" y="1270"/>
                  <a:pt x="3368040" y="3175"/>
                  <a:pt x="3367405" y="4445"/>
                </a:cubicBezTo>
                <a:cubicBezTo>
                  <a:pt x="3084830" y="725170"/>
                  <a:pt x="2369185" y="915035"/>
                  <a:pt x="2157095" y="1131570"/>
                </a:cubicBezTo>
                <a:cubicBezTo>
                  <a:pt x="1911350" y="1354455"/>
                  <a:pt x="1860550" y="1665605"/>
                  <a:pt x="1953895" y="1948180"/>
                </a:cubicBezTo>
                <a:lnTo>
                  <a:pt x="1956435" y="1948180"/>
                </a:lnTo>
                <a:cubicBezTo>
                  <a:pt x="1951990" y="1934210"/>
                  <a:pt x="1947545" y="1918970"/>
                  <a:pt x="1943735" y="1903095"/>
                </a:cubicBezTo>
                <a:cubicBezTo>
                  <a:pt x="1861820" y="1584325"/>
                  <a:pt x="1948815" y="1292860"/>
                  <a:pt x="2221865" y="1081405"/>
                </a:cubicBezTo>
                <a:close/>
              </a:path>
            </a:pathLst>
          </a:custGeom>
          <a:gradFill>
            <a:gsLst>
              <a:gs pos="0">
                <a:srgbClr val="ECF7EB">
                  <a:alpha val="15080"/>
                </a:srgbClr>
              </a:gs>
              <a:gs pos="100000">
                <a:srgbClr val="C7E6D9">
                  <a:alpha val="15080"/>
                </a:srgbClr>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1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lvl1pPr lvl="0" rtl="0">
              <a:buNone/>
              <a:defRPr>
                <a:solidFill>
                  <a:schemeClr val="accent3"/>
                </a:solidFill>
              </a:defRPr>
            </a:lvl1pPr>
            <a:lvl2pPr lvl="1" rtl="0">
              <a:buNone/>
              <a:defRPr>
                <a:solidFill>
                  <a:schemeClr val="accent3"/>
                </a:solidFill>
              </a:defRPr>
            </a:lvl2pPr>
            <a:lvl3pPr lvl="2" rtl="0">
              <a:buNone/>
              <a:defRPr>
                <a:solidFill>
                  <a:schemeClr val="accent3"/>
                </a:solidFill>
              </a:defRPr>
            </a:lvl3pPr>
            <a:lvl4pPr lvl="3" rtl="0">
              <a:buNone/>
              <a:defRPr>
                <a:solidFill>
                  <a:schemeClr val="accent3"/>
                </a:solidFill>
              </a:defRPr>
            </a:lvl4pPr>
            <a:lvl5pPr lvl="4" rtl="0">
              <a:buNone/>
              <a:defRPr>
                <a:solidFill>
                  <a:schemeClr val="accent3"/>
                </a:solidFill>
              </a:defRPr>
            </a:lvl5pPr>
            <a:lvl6pPr lvl="5" rtl="0">
              <a:buNone/>
              <a:defRPr>
                <a:solidFill>
                  <a:schemeClr val="accent3"/>
                </a:solidFill>
              </a:defRPr>
            </a:lvl6pPr>
            <a:lvl7pPr lvl="6" rtl="0">
              <a:buNone/>
              <a:defRPr>
                <a:solidFill>
                  <a:schemeClr val="accent3"/>
                </a:solidFill>
              </a:defRPr>
            </a:lvl7pPr>
            <a:lvl8pPr lvl="7" rtl="0">
              <a:buNone/>
              <a:defRPr>
                <a:solidFill>
                  <a:schemeClr val="accent3"/>
                </a:solidFill>
              </a:defRPr>
            </a:lvl8pPr>
            <a:lvl9pPr lvl="8" rtl="0">
              <a:buNone/>
              <a:defRPr>
                <a:solidFill>
                  <a:schemeClr val="accent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chemeClr val="accent4"/>
            </a:gs>
            <a:gs pos="18000">
              <a:schemeClr val="accent3"/>
            </a:gs>
            <a:gs pos="100000">
              <a:schemeClr val="accent1"/>
            </a:gs>
          </a:gsLst>
          <a:path path="circle">
            <a:fillToRect r="100000" b="100000"/>
          </a:path>
          <a:tileRect l="-100000" t="-10000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75250" y="1065267"/>
            <a:ext cx="7193400" cy="393600"/>
          </a:xfrm>
          <a:prstGeom prst="rect">
            <a:avLst/>
          </a:prstGeom>
          <a:noFill/>
          <a:ln>
            <a:noFill/>
          </a:ln>
          <a:effectLst>
            <a:outerShdw dist="19050" dir="5400000" algn="bl" rotWithShape="0">
              <a:schemeClr val="accent1">
                <a:alpha val="15000"/>
              </a:schemeClr>
            </a:outerShdw>
          </a:effectLst>
        </p:spPr>
        <p:txBody>
          <a:bodyPr spcFirstLastPara="1" wrap="square" lIns="0" tIns="0" rIns="0" bIns="0" anchor="ctr" anchorCtr="0">
            <a:noAutofit/>
          </a:bodyPr>
          <a:lstStyle>
            <a:lvl1pPr lvl="0">
              <a:lnSpc>
                <a:spcPct val="90000"/>
              </a:lnSpc>
              <a:spcBef>
                <a:spcPts val="0"/>
              </a:spcBef>
              <a:spcAft>
                <a:spcPts val="0"/>
              </a:spcAft>
              <a:buClr>
                <a:schemeClr val="lt1"/>
              </a:buClr>
              <a:buSzPts val="3000"/>
              <a:buFont typeface="Quantico"/>
              <a:buNone/>
              <a:defRPr sz="3000">
                <a:solidFill>
                  <a:schemeClr val="lt1"/>
                </a:solidFill>
                <a:latin typeface="Quantico"/>
                <a:ea typeface="Quantico"/>
                <a:cs typeface="Quantico"/>
                <a:sym typeface="Quantico"/>
              </a:defRPr>
            </a:lvl1pPr>
            <a:lvl2pPr lvl="1">
              <a:lnSpc>
                <a:spcPct val="90000"/>
              </a:lnSpc>
              <a:spcBef>
                <a:spcPts val="0"/>
              </a:spcBef>
              <a:spcAft>
                <a:spcPts val="0"/>
              </a:spcAft>
              <a:buClr>
                <a:schemeClr val="lt1"/>
              </a:buClr>
              <a:buSzPts val="3000"/>
              <a:buFont typeface="Quantico"/>
              <a:buNone/>
              <a:defRPr sz="3000">
                <a:solidFill>
                  <a:schemeClr val="lt1"/>
                </a:solidFill>
                <a:latin typeface="Quantico"/>
                <a:ea typeface="Quantico"/>
                <a:cs typeface="Quantico"/>
                <a:sym typeface="Quantico"/>
              </a:defRPr>
            </a:lvl2pPr>
            <a:lvl3pPr lvl="2">
              <a:lnSpc>
                <a:spcPct val="90000"/>
              </a:lnSpc>
              <a:spcBef>
                <a:spcPts val="0"/>
              </a:spcBef>
              <a:spcAft>
                <a:spcPts val="0"/>
              </a:spcAft>
              <a:buClr>
                <a:schemeClr val="lt1"/>
              </a:buClr>
              <a:buSzPts val="3000"/>
              <a:buFont typeface="Quantico"/>
              <a:buNone/>
              <a:defRPr sz="3000">
                <a:solidFill>
                  <a:schemeClr val="lt1"/>
                </a:solidFill>
                <a:latin typeface="Quantico"/>
                <a:ea typeface="Quantico"/>
                <a:cs typeface="Quantico"/>
                <a:sym typeface="Quantico"/>
              </a:defRPr>
            </a:lvl3pPr>
            <a:lvl4pPr lvl="3">
              <a:lnSpc>
                <a:spcPct val="90000"/>
              </a:lnSpc>
              <a:spcBef>
                <a:spcPts val="0"/>
              </a:spcBef>
              <a:spcAft>
                <a:spcPts val="0"/>
              </a:spcAft>
              <a:buClr>
                <a:schemeClr val="lt1"/>
              </a:buClr>
              <a:buSzPts val="3000"/>
              <a:buFont typeface="Quantico"/>
              <a:buNone/>
              <a:defRPr sz="3000">
                <a:solidFill>
                  <a:schemeClr val="lt1"/>
                </a:solidFill>
                <a:latin typeface="Quantico"/>
                <a:ea typeface="Quantico"/>
                <a:cs typeface="Quantico"/>
                <a:sym typeface="Quantico"/>
              </a:defRPr>
            </a:lvl4pPr>
            <a:lvl5pPr lvl="4">
              <a:lnSpc>
                <a:spcPct val="90000"/>
              </a:lnSpc>
              <a:spcBef>
                <a:spcPts val="0"/>
              </a:spcBef>
              <a:spcAft>
                <a:spcPts val="0"/>
              </a:spcAft>
              <a:buClr>
                <a:schemeClr val="lt1"/>
              </a:buClr>
              <a:buSzPts val="3000"/>
              <a:buFont typeface="Quantico"/>
              <a:buNone/>
              <a:defRPr sz="3000">
                <a:solidFill>
                  <a:schemeClr val="lt1"/>
                </a:solidFill>
                <a:latin typeface="Quantico"/>
                <a:ea typeface="Quantico"/>
                <a:cs typeface="Quantico"/>
                <a:sym typeface="Quantico"/>
              </a:defRPr>
            </a:lvl5pPr>
            <a:lvl6pPr lvl="5">
              <a:lnSpc>
                <a:spcPct val="90000"/>
              </a:lnSpc>
              <a:spcBef>
                <a:spcPts val="0"/>
              </a:spcBef>
              <a:spcAft>
                <a:spcPts val="0"/>
              </a:spcAft>
              <a:buClr>
                <a:schemeClr val="lt1"/>
              </a:buClr>
              <a:buSzPts val="3000"/>
              <a:buFont typeface="Quantico"/>
              <a:buNone/>
              <a:defRPr sz="3000">
                <a:solidFill>
                  <a:schemeClr val="lt1"/>
                </a:solidFill>
                <a:latin typeface="Quantico"/>
                <a:ea typeface="Quantico"/>
                <a:cs typeface="Quantico"/>
                <a:sym typeface="Quantico"/>
              </a:defRPr>
            </a:lvl6pPr>
            <a:lvl7pPr lvl="6">
              <a:lnSpc>
                <a:spcPct val="90000"/>
              </a:lnSpc>
              <a:spcBef>
                <a:spcPts val="0"/>
              </a:spcBef>
              <a:spcAft>
                <a:spcPts val="0"/>
              </a:spcAft>
              <a:buClr>
                <a:schemeClr val="lt1"/>
              </a:buClr>
              <a:buSzPts val="3000"/>
              <a:buFont typeface="Quantico"/>
              <a:buNone/>
              <a:defRPr sz="3000">
                <a:solidFill>
                  <a:schemeClr val="lt1"/>
                </a:solidFill>
                <a:latin typeface="Quantico"/>
                <a:ea typeface="Quantico"/>
                <a:cs typeface="Quantico"/>
                <a:sym typeface="Quantico"/>
              </a:defRPr>
            </a:lvl7pPr>
            <a:lvl8pPr lvl="7">
              <a:lnSpc>
                <a:spcPct val="90000"/>
              </a:lnSpc>
              <a:spcBef>
                <a:spcPts val="0"/>
              </a:spcBef>
              <a:spcAft>
                <a:spcPts val="0"/>
              </a:spcAft>
              <a:buClr>
                <a:schemeClr val="lt1"/>
              </a:buClr>
              <a:buSzPts val="3000"/>
              <a:buFont typeface="Quantico"/>
              <a:buNone/>
              <a:defRPr sz="3000">
                <a:solidFill>
                  <a:schemeClr val="lt1"/>
                </a:solidFill>
                <a:latin typeface="Quantico"/>
                <a:ea typeface="Quantico"/>
                <a:cs typeface="Quantico"/>
                <a:sym typeface="Quantico"/>
              </a:defRPr>
            </a:lvl8pPr>
            <a:lvl9pPr lvl="8">
              <a:lnSpc>
                <a:spcPct val="90000"/>
              </a:lnSpc>
              <a:spcBef>
                <a:spcPts val="0"/>
              </a:spcBef>
              <a:spcAft>
                <a:spcPts val="0"/>
              </a:spcAft>
              <a:buClr>
                <a:schemeClr val="lt1"/>
              </a:buClr>
              <a:buSzPts val="3000"/>
              <a:buFont typeface="Quantico"/>
              <a:buNone/>
              <a:defRPr sz="3000">
                <a:solidFill>
                  <a:schemeClr val="lt1"/>
                </a:solidFill>
                <a:latin typeface="Quantico"/>
                <a:ea typeface="Quantico"/>
                <a:cs typeface="Quantico"/>
                <a:sym typeface="Quantico"/>
              </a:defRPr>
            </a:lvl9pPr>
          </a:lstStyle>
          <a:p>
            <a:endParaRPr/>
          </a:p>
        </p:txBody>
      </p:sp>
      <p:sp>
        <p:nvSpPr>
          <p:cNvPr id="7" name="Google Shape;7;p1"/>
          <p:cNvSpPr txBox="1">
            <a:spLocks noGrp="1"/>
          </p:cNvSpPr>
          <p:nvPr>
            <p:ph type="body" idx="1"/>
          </p:nvPr>
        </p:nvSpPr>
        <p:spPr>
          <a:xfrm>
            <a:off x="975250" y="1575121"/>
            <a:ext cx="7193400" cy="2702700"/>
          </a:xfrm>
          <a:prstGeom prst="rect">
            <a:avLst/>
          </a:prstGeom>
          <a:noFill/>
          <a:ln>
            <a:noFill/>
          </a:ln>
        </p:spPr>
        <p:txBody>
          <a:bodyPr spcFirstLastPara="1" wrap="square" lIns="0" tIns="0" rIns="0" bIns="0" anchor="t" anchorCtr="0">
            <a:noAutofit/>
          </a:bodyPr>
          <a:lstStyle>
            <a:lvl1pPr marL="457200" lvl="0" indent="-381000">
              <a:spcBef>
                <a:spcPts val="600"/>
              </a:spcBef>
              <a:spcAft>
                <a:spcPts val="0"/>
              </a:spcAft>
              <a:buClr>
                <a:schemeClr val="lt2"/>
              </a:buClr>
              <a:buSzPts val="2400"/>
              <a:buFont typeface="Titillium Web Light"/>
              <a:buChar char="▫"/>
              <a:defRPr sz="2400">
                <a:solidFill>
                  <a:schemeClr val="lt1"/>
                </a:solidFill>
                <a:latin typeface="Titillium Web Light"/>
                <a:ea typeface="Titillium Web Light"/>
                <a:cs typeface="Titillium Web Light"/>
                <a:sym typeface="Titillium Web Light"/>
              </a:defRPr>
            </a:lvl1pPr>
            <a:lvl2pPr marL="914400" lvl="1" indent="-381000">
              <a:spcBef>
                <a:spcPts val="0"/>
              </a:spcBef>
              <a:spcAft>
                <a:spcPts val="0"/>
              </a:spcAft>
              <a:buClr>
                <a:schemeClr val="accent6"/>
              </a:buClr>
              <a:buSzPts val="2400"/>
              <a:buFont typeface="Titillium Web Light"/>
              <a:buChar char="▫"/>
              <a:defRPr sz="2400">
                <a:solidFill>
                  <a:schemeClr val="lt1"/>
                </a:solidFill>
                <a:latin typeface="Titillium Web Light"/>
                <a:ea typeface="Titillium Web Light"/>
                <a:cs typeface="Titillium Web Light"/>
                <a:sym typeface="Titillium Web Light"/>
              </a:defRPr>
            </a:lvl2pPr>
            <a:lvl3pPr marL="1371600" lvl="2" indent="-381000">
              <a:spcBef>
                <a:spcPts val="0"/>
              </a:spcBef>
              <a:spcAft>
                <a:spcPts val="0"/>
              </a:spcAft>
              <a:buClr>
                <a:schemeClr val="accent5"/>
              </a:buClr>
              <a:buSzPts val="2400"/>
              <a:buFont typeface="Titillium Web Light"/>
              <a:buChar char="▫"/>
              <a:defRPr sz="2400">
                <a:solidFill>
                  <a:schemeClr val="lt1"/>
                </a:solidFill>
                <a:latin typeface="Titillium Web Light"/>
                <a:ea typeface="Titillium Web Light"/>
                <a:cs typeface="Titillium Web Light"/>
                <a:sym typeface="Titillium Web Light"/>
              </a:defRPr>
            </a:lvl3pPr>
            <a:lvl4pPr marL="1828800" lvl="3" indent="-381000">
              <a:spcBef>
                <a:spcPts val="0"/>
              </a:spcBef>
              <a:spcAft>
                <a:spcPts val="0"/>
              </a:spcAft>
              <a:buClr>
                <a:schemeClr val="accent4"/>
              </a:buClr>
              <a:buSzPts val="2400"/>
              <a:buFont typeface="Titillium Web Light"/>
              <a:buChar char="▫"/>
              <a:defRPr sz="2400">
                <a:solidFill>
                  <a:schemeClr val="lt1"/>
                </a:solidFill>
                <a:latin typeface="Titillium Web Light"/>
                <a:ea typeface="Titillium Web Light"/>
                <a:cs typeface="Titillium Web Light"/>
                <a:sym typeface="Titillium Web Light"/>
              </a:defRPr>
            </a:lvl4pPr>
            <a:lvl5pPr marL="2286000" lvl="4" indent="-3810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5pPr>
            <a:lvl6pPr marL="2743200" lvl="5" indent="-3810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6pPr>
            <a:lvl7pPr marL="3200400" lvl="6" indent="-3810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7pPr>
            <a:lvl8pPr marL="3657600" lvl="7" indent="-3810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8pPr>
            <a:lvl9pPr marL="4114800" lvl="8" indent="-381000">
              <a:spcBef>
                <a:spcPts val="0"/>
              </a:spcBef>
              <a:spcAft>
                <a:spcPts val="0"/>
              </a:spcAft>
              <a:buClr>
                <a:schemeClr val="lt1"/>
              </a:buClr>
              <a:buSzPts val="2400"/>
              <a:buFont typeface="Titillium Web Light"/>
              <a:buChar char="▫"/>
              <a:defRPr sz="2400">
                <a:solidFill>
                  <a:schemeClr val="lt1"/>
                </a:solidFill>
                <a:latin typeface="Titillium Web Light"/>
                <a:ea typeface="Titillium Web Light"/>
                <a:cs typeface="Titillium Web Light"/>
                <a:sym typeface="Titillium Web Light"/>
              </a:defRPr>
            </a:lvl9pPr>
          </a:lstStyle>
          <a:p>
            <a:endParaRPr/>
          </a:p>
        </p:txBody>
      </p:sp>
      <p:sp>
        <p:nvSpPr>
          <p:cNvPr id="8" name="Google Shape;8;p1"/>
          <p:cNvSpPr txBox="1">
            <a:spLocks noGrp="1"/>
          </p:cNvSpPr>
          <p:nvPr>
            <p:ph type="sldNum" idx="12"/>
          </p:nvPr>
        </p:nvSpPr>
        <p:spPr>
          <a:xfrm>
            <a:off x="8404384" y="4673651"/>
            <a:ext cx="548700" cy="393600"/>
          </a:xfrm>
          <a:prstGeom prst="rect">
            <a:avLst/>
          </a:prstGeom>
          <a:noFill/>
          <a:ln>
            <a:noFill/>
          </a:ln>
        </p:spPr>
        <p:txBody>
          <a:bodyPr spcFirstLastPara="1" wrap="square" lIns="0" tIns="0" rIns="0" bIns="0" anchor="ctr" anchorCtr="0">
            <a:noAutofit/>
          </a:bodyPr>
          <a:lstStyle>
            <a:lvl1pPr lvl="0" algn="r">
              <a:buNone/>
              <a:defRPr sz="1200">
                <a:solidFill>
                  <a:schemeClr val="lt2"/>
                </a:solidFill>
                <a:latin typeface="Quantico"/>
                <a:ea typeface="Quantico"/>
                <a:cs typeface="Quantico"/>
                <a:sym typeface="Quantico"/>
              </a:defRPr>
            </a:lvl1pPr>
            <a:lvl2pPr lvl="1" algn="r">
              <a:buNone/>
              <a:defRPr sz="1200">
                <a:solidFill>
                  <a:schemeClr val="lt2"/>
                </a:solidFill>
                <a:latin typeface="Quantico"/>
                <a:ea typeface="Quantico"/>
                <a:cs typeface="Quantico"/>
                <a:sym typeface="Quantico"/>
              </a:defRPr>
            </a:lvl2pPr>
            <a:lvl3pPr lvl="2" algn="r">
              <a:buNone/>
              <a:defRPr sz="1200">
                <a:solidFill>
                  <a:schemeClr val="lt2"/>
                </a:solidFill>
                <a:latin typeface="Quantico"/>
                <a:ea typeface="Quantico"/>
                <a:cs typeface="Quantico"/>
                <a:sym typeface="Quantico"/>
              </a:defRPr>
            </a:lvl3pPr>
            <a:lvl4pPr lvl="3" algn="r">
              <a:buNone/>
              <a:defRPr sz="1200">
                <a:solidFill>
                  <a:schemeClr val="lt2"/>
                </a:solidFill>
                <a:latin typeface="Quantico"/>
                <a:ea typeface="Quantico"/>
                <a:cs typeface="Quantico"/>
                <a:sym typeface="Quantico"/>
              </a:defRPr>
            </a:lvl4pPr>
            <a:lvl5pPr lvl="4" algn="r">
              <a:buNone/>
              <a:defRPr sz="1200">
                <a:solidFill>
                  <a:schemeClr val="lt2"/>
                </a:solidFill>
                <a:latin typeface="Quantico"/>
                <a:ea typeface="Quantico"/>
                <a:cs typeface="Quantico"/>
                <a:sym typeface="Quantico"/>
              </a:defRPr>
            </a:lvl5pPr>
            <a:lvl6pPr lvl="5" algn="r">
              <a:buNone/>
              <a:defRPr sz="1200">
                <a:solidFill>
                  <a:schemeClr val="lt2"/>
                </a:solidFill>
                <a:latin typeface="Quantico"/>
                <a:ea typeface="Quantico"/>
                <a:cs typeface="Quantico"/>
                <a:sym typeface="Quantico"/>
              </a:defRPr>
            </a:lvl6pPr>
            <a:lvl7pPr lvl="6" algn="r">
              <a:buNone/>
              <a:defRPr sz="1200">
                <a:solidFill>
                  <a:schemeClr val="lt2"/>
                </a:solidFill>
                <a:latin typeface="Quantico"/>
                <a:ea typeface="Quantico"/>
                <a:cs typeface="Quantico"/>
                <a:sym typeface="Quantico"/>
              </a:defRPr>
            </a:lvl7pPr>
            <a:lvl8pPr lvl="7" algn="r">
              <a:buNone/>
              <a:defRPr sz="1200">
                <a:solidFill>
                  <a:schemeClr val="lt2"/>
                </a:solidFill>
                <a:latin typeface="Quantico"/>
                <a:ea typeface="Quantico"/>
                <a:cs typeface="Quantico"/>
                <a:sym typeface="Quantico"/>
              </a:defRPr>
            </a:lvl8pPr>
            <a:lvl9pPr lvl="8" algn="r">
              <a:buNone/>
              <a:defRPr sz="1200">
                <a:solidFill>
                  <a:schemeClr val="lt2"/>
                </a:solidFill>
                <a:latin typeface="Quantico"/>
                <a:ea typeface="Quantico"/>
                <a:cs typeface="Quantico"/>
                <a:sym typeface="Quantic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4" r:id="rId4"/>
    <p:sldLayoutId id="2147483657" r:id="rId5"/>
    <p:sldLayoutId id="2147483658"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s://www.slidescarnival.com/?utm_source=template"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s://www.youtube.com/watch?v=1_ATK0BLc8U&amp;ab_channel=SurvivorOfficial"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1357337" y="1991825"/>
            <a:ext cx="6429327"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CA" dirty="0"/>
              <a:t>making decisions</a:t>
            </a:r>
            <a:endParaRPr dirty="0"/>
          </a:p>
        </p:txBody>
      </p:sp>
      <p:sp>
        <p:nvSpPr>
          <p:cNvPr id="3" name="Google Shape;223;p27">
            <a:extLst>
              <a:ext uri="{FF2B5EF4-FFF2-40B4-BE49-F238E27FC236}">
                <a16:creationId xmlns:a16="http://schemas.microsoft.com/office/drawing/2014/main" id="{20CD19B3-ADCA-7852-4401-205ABF493352}"/>
              </a:ext>
            </a:extLst>
          </p:cNvPr>
          <p:cNvSpPr txBox="1">
            <a:spLocks/>
          </p:cNvSpPr>
          <p:nvPr/>
        </p:nvSpPr>
        <p:spPr>
          <a:xfrm>
            <a:off x="562225" y="151482"/>
            <a:ext cx="4366771" cy="342041"/>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lt2"/>
              </a:buClr>
              <a:buSzPts val="2400"/>
              <a:buFont typeface="Titillium Web Light"/>
              <a:buChar char="▫"/>
              <a:defRPr sz="2400" b="0" i="0" u="none" strike="noStrike" cap="none">
                <a:solidFill>
                  <a:schemeClr val="lt1"/>
                </a:solidFill>
                <a:latin typeface="Titillium Web Light"/>
                <a:ea typeface="Titillium Web Light"/>
                <a:cs typeface="Titillium Web Light"/>
                <a:sym typeface="Titillium Web Light"/>
              </a:defRPr>
            </a:lvl1pPr>
            <a:lvl2pPr marL="914400" marR="0" lvl="1" indent="-381000" algn="l" rtl="0">
              <a:lnSpc>
                <a:spcPct val="100000"/>
              </a:lnSpc>
              <a:spcBef>
                <a:spcPts val="0"/>
              </a:spcBef>
              <a:spcAft>
                <a:spcPts val="0"/>
              </a:spcAft>
              <a:buClr>
                <a:schemeClr val="accent6"/>
              </a:buClr>
              <a:buSzPts val="2400"/>
              <a:buFont typeface="Titillium Web Light"/>
              <a:buChar char="▫"/>
              <a:defRPr sz="2400" b="0" i="0" u="none" strike="noStrike" cap="none">
                <a:solidFill>
                  <a:schemeClr val="lt1"/>
                </a:solidFill>
                <a:latin typeface="Titillium Web Light"/>
                <a:ea typeface="Titillium Web Light"/>
                <a:cs typeface="Titillium Web Light"/>
                <a:sym typeface="Titillium Web Light"/>
              </a:defRPr>
            </a:lvl2pPr>
            <a:lvl3pPr marL="1371600" marR="0" lvl="2" indent="-381000" algn="l" rtl="0">
              <a:lnSpc>
                <a:spcPct val="100000"/>
              </a:lnSpc>
              <a:spcBef>
                <a:spcPts val="0"/>
              </a:spcBef>
              <a:spcAft>
                <a:spcPts val="0"/>
              </a:spcAft>
              <a:buClr>
                <a:schemeClr val="accent5"/>
              </a:buClr>
              <a:buSzPts val="2400"/>
              <a:buFont typeface="Titillium Web Light"/>
              <a:buChar char="▫"/>
              <a:defRPr sz="2400" b="0" i="0" u="none" strike="noStrike" cap="none">
                <a:solidFill>
                  <a:schemeClr val="lt1"/>
                </a:solidFill>
                <a:latin typeface="Titillium Web Light"/>
                <a:ea typeface="Titillium Web Light"/>
                <a:cs typeface="Titillium Web Light"/>
                <a:sym typeface="Titillium Web Light"/>
              </a:defRPr>
            </a:lvl3pPr>
            <a:lvl4pPr marL="1828800" marR="0" lvl="3" indent="-381000" algn="l" rtl="0">
              <a:lnSpc>
                <a:spcPct val="100000"/>
              </a:lnSpc>
              <a:spcBef>
                <a:spcPts val="0"/>
              </a:spcBef>
              <a:spcAft>
                <a:spcPts val="0"/>
              </a:spcAft>
              <a:buClr>
                <a:schemeClr val="accent4"/>
              </a:buClr>
              <a:buSzPts val="2400"/>
              <a:buFont typeface="Titillium Web Light"/>
              <a:buChar char="▫"/>
              <a:defRPr sz="2400" b="0" i="0" u="none" strike="noStrike" cap="none">
                <a:solidFill>
                  <a:schemeClr val="lt1"/>
                </a:solidFill>
                <a:latin typeface="Titillium Web Light"/>
                <a:ea typeface="Titillium Web Light"/>
                <a:cs typeface="Titillium Web Light"/>
                <a:sym typeface="Titillium Web Light"/>
              </a:defRPr>
            </a:lvl4pPr>
            <a:lvl5pPr marL="2286000" marR="0" lvl="4" indent="-381000" algn="l" rtl="0">
              <a:lnSpc>
                <a:spcPct val="100000"/>
              </a:lnSpc>
              <a:spcBef>
                <a:spcPts val="0"/>
              </a:spcBef>
              <a:spcAft>
                <a:spcPts val="0"/>
              </a:spcAft>
              <a:buClr>
                <a:schemeClr val="lt1"/>
              </a:buClr>
              <a:buSzPts val="2400"/>
              <a:buFont typeface="Titillium Web Light"/>
              <a:buChar char="▫"/>
              <a:defRPr sz="2400" b="0" i="0" u="none" strike="noStrike" cap="none">
                <a:solidFill>
                  <a:schemeClr val="lt1"/>
                </a:solidFill>
                <a:latin typeface="Titillium Web Light"/>
                <a:ea typeface="Titillium Web Light"/>
                <a:cs typeface="Titillium Web Light"/>
                <a:sym typeface="Titillium Web Light"/>
              </a:defRPr>
            </a:lvl5pPr>
            <a:lvl6pPr marL="2743200" marR="0" lvl="5" indent="-381000" algn="l" rtl="0">
              <a:lnSpc>
                <a:spcPct val="100000"/>
              </a:lnSpc>
              <a:spcBef>
                <a:spcPts val="0"/>
              </a:spcBef>
              <a:spcAft>
                <a:spcPts val="0"/>
              </a:spcAft>
              <a:buClr>
                <a:schemeClr val="lt1"/>
              </a:buClr>
              <a:buSzPts val="2400"/>
              <a:buFont typeface="Titillium Web Light"/>
              <a:buChar char="▫"/>
              <a:defRPr sz="2400" b="0" i="0" u="none" strike="noStrike" cap="none">
                <a:solidFill>
                  <a:schemeClr val="lt1"/>
                </a:solidFill>
                <a:latin typeface="Titillium Web Light"/>
                <a:ea typeface="Titillium Web Light"/>
                <a:cs typeface="Titillium Web Light"/>
                <a:sym typeface="Titillium Web Light"/>
              </a:defRPr>
            </a:lvl6pPr>
            <a:lvl7pPr marL="3200400" marR="0" lvl="6" indent="-381000" algn="l" rtl="0">
              <a:lnSpc>
                <a:spcPct val="100000"/>
              </a:lnSpc>
              <a:spcBef>
                <a:spcPts val="0"/>
              </a:spcBef>
              <a:spcAft>
                <a:spcPts val="0"/>
              </a:spcAft>
              <a:buClr>
                <a:schemeClr val="lt1"/>
              </a:buClr>
              <a:buSzPts val="2400"/>
              <a:buFont typeface="Titillium Web Light"/>
              <a:buChar char="▫"/>
              <a:defRPr sz="2400" b="0" i="0" u="none" strike="noStrike" cap="none">
                <a:solidFill>
                  <a:schemeClr val="lt1"/>
                </a:solidFill>
                <a:latin typeface="Titillium Web Light"/>
                <a:ea typeface="Titillium Web Light"/>
                <a:cs typeface="Titillium Web Light"/>
                <a:sym typeface="Titillium Web Light"/>
              </a:defRPr>
            </a:lvl7pPr>
            <a:lvl8pPr marL="3657600" marR="0" lvl="7" indent="-381000" algn="l" rtl="0">
              <a:lnSpc>
                <a:spcPct val="100000"/>
              </a:lnSpc>
              <a:spcBef>
                <a:spcPts val="0"/>
              </a:spcBef>
              <a:spcAft>
                <a:spcPts val="0"/>
              </a:spcAft>
              <a:buClr>
                <a:schemeClr val="lt1"/>
              </a:buClr>
              <a:buSzPts val="2400"/>
              <a:buFont typeface="Titillium Web Light"/>
              <a:buChar char="▫"/>
              <a:defRPr sz="2400" b="0" i="0" u="none" strike="noStrike" cap="none">
                <a:solidFill>
                  <a:schemeClr val="lt1"/>
                </a:solidFill>
                <a:latin typeface="Titillium Web Light"/>
                <a:ea typeface="Titillium Web Light"/>
                <a:cs typeface="Titillium Web Light"/>
                <a:sym typeface="Titillium Web Light"/>
              </a:defRPr>
            </a:lvl8pPr>
            <a:lvl9pPr marL="4114800" marR="0" lvl="8" indent="-381000" algn="l" rtl="0">
              <a:lnSpc>
                <a:spcPct val="100000"/>
              </a:lnSpc>
              <a:spcBef>
                <a:spcPts val="0"/>
              </a:spcBef>
              <a:spcAft>
                <a:spcPts val="0"/>
              </a:spcAft>
              <a:buClr>
                <a:schemeClr val="lt1"/>
              </a:buClr>
              <a:buSzPts val="2400"/>
              <a:buFont typeface="Titillium Web Light"/>
              <a:buChar char="▫"/>
              <a:defRPr sz="2400" b="0" i="0" u="none" strike="noStrike" cap="none">
                <a:solidFill>
                  <a:schemeClr val="lt1"/>
                </a:solidFill>
                <a:latin typeface="Titillium Web Light"/>
                <a:ea typeface="Titillium Web Light"/>
                <a:cs typeface="Titillium Web Light"/>
                <a:sym typeface="Titillium Web Light"/>
              </a:defRPr>
            </a:lvl9pPr>
          </a:lstStyle>
          <a:p>
            <a:pPr marL="0" indent="0">
              <a:buFont typeface="Titillium Web Light"/>
              <a:buNone/>
            </a:pPr>
            <a:r>
              <a:rPr lang="en-US" sz="800" dirty="0">
                <a:latin typeface="Avenir Next LT Pro" panose="020B0504020202020204" pitchFamily="34" charset="0"/>
                <a:sym typeface="Quantico"/>
              </a:rPr>
              <a:t>DMIT1500 – Organizational Behaviour for Digital Media &amp; IT</a:t>
            </a:r>
          </a:p>
        </p:txBody>
      </p:sp>
      <p:sp>
        <p:nvSpPr>
          <p:cNvPr id="2" name="Rectangle 2">
            <a:extLst>
              <a:ext uri="{FF2B5EF4-FFF2-40B4-BE49-F238E27FC236}">
                <a16:creationId xmlns:a16="http://schemas.microsoft.com/office/drawing/2014/main" id="{10216DBD-8E1A-EA4A-DA3B-40DEFE01E49F}"/>
              </a:ext>
            </a:extLst>
          </p:cNvPr>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CA"/>
          </a:p>
        </p:txBody>
      </p:sp>
      <p:pic>
        <p:nvPicPr>
          <p:cNvPr id="6" name="Picture 5" descr="Graphical user interface&#10;&#10;Description automatically generated">
            <a:extLst>
              <a:ext uri="{FF2B5EF4-FFF2-40B4-BE49-F238E27FC236}">
                <a16:creationId xmlns:a16="http://schemas.microsoft.com/office/drawing/2014/main" id="{0242D327-421B-3784-98E8-7F27603FC9FF}"/>
              </a:ext>
            </a:extLst>
          </p:cNvPr>
          <p:cNvPicPr>
            <a:picLocks noChangeAspect="1"/>
          </p:cNvPicPr>
          <p:nvPr/>
        </p:nvPicPr>
        <p:blipFill rotWithShape="1">
          <a:blip r:embed="rId3"/>
          <a:srcRect t="32749" r="76199" b="36642"/>
          <a:stretch/>
        </p:blipFill>
        <p:spPr>
          <a:xfrm>
            <a:off x="94712" y="82780"/>
            <a:ext cx="372801" cy="479447"/>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4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10</a:t>
            </a:fld>
            <a:endParaRPr/>
          </a:p>
        </p:txBody>
      </p:sp>
      <p:sp>
        <p:nvSpPr>
          <p:cNvPr id="470" name="Google Shape;470;p42"/>
          <p:cNvSpPr/>
          <p:nvPr/>
        </p:nvSpPr>
        <p:spPr>
          <a:xfrm>
            <a:off x="200440" y="1587515"/>
            <a:ext cx="7171574" cy="2968319"/>
          </a:xfrm>
          <a:prstGeom prst="rect">
            <a:avLst/>
          </a:prstGeom>
          <a:solidFill>
            <a:srgbClr val="000000">
              <a:alpha val="15080"/>
            </a:srgbClr>
          </a:solidFill>
          <a:ln>
            <a:noFill/>
          </a:ln>
        </p:spPr>
        <p:txBody>
          <a:bodyPr spcFirstLastPara="1" wrap="square" lIns="91425" tIns="91425" rIns="1371600" bIns="91425" anchor="t" anchorCtr="0">
            <a:noAutofit/>
          </a:bodyPr>
          <a:lstStyle/>
          <a:p>
            <a:pPr marL="0" lvl="0" indent="0" algn="l" rtl="0">
              <a:buNone/>
            </a:pPr>
            <a:r>
              <a:rPr lang="en-US" b="1" dirty="0">
                <a:solidFill>
                  <a:schemeClr val="lt1"/>
                </a:solidFill>
                <a:latin typeface="Titillium Web"/>
                <a:ea typeface="Titillium Web"/>
                <a:cs typeface="Titillium Web"/>
                <a:sym typeface="Titillium Web"/>
              </a:rPr>
              <a:t>3.	Generate objective assessment criteria</a:t>
            </a:r>
          </a:p>
          <a:p>
            <a:pPr marL="0" lvl="0" indent="0" algn="l" rtl="0">
              <a:buNone/>
            </a:pPr>
            <a:endParaRPr lang="en-US" b="1" dirty="0">
              <a:solidFill>
                <a:schemeClr val="lt1"/>
              </a:solidFill>
              <a:latin typeface="Titillium Web"/>
              <a:ea typeface="Titillium Web"/>
              <a:cs typeface="Titillium Web"/>
              <a:sym typeface="Titillium Web"/>
            </a:endParaRPr>
          </a:p>
          <a:p>
            <a:pPr marL="0" lvl="0" indent="0" algn="l" rtl="0">
              <a:buNone/>
            </a:pPr>
            <a:r>
              <a:rPr lang="en-US" dirty="0">
                <a:solidFill>
                  <a:schemeClr val="lt1"/>
                </a:solidFill>
                <a:latin typeface="Titillium Web"/>
                <a:ea typeface="Titillium Web"/>
                <a:cs typeface="Titillium Web"/>
                <a:sym typeface="Titillium Web"/>
              </a:rPr>
              <a:t>Evaluative criteria are measurements to determine the success or failure of alternatives. This step contains secondary and final analysis along with secondary solutions to the problem. </a:t>
            </a:r>
          </a:p>
          <a:p>
            <a:pPr marL="0" lvl="0" indent="0" algn="l" rtl="0">
              <a:buNone/>
            </a:pPr>
            <a:endParaRPr lang="en-US" dirty="0">
              <a:solidFill>
                <a:schemeClr val="lt1"/>
              </a:solidFill>
              <a:latin typeface="Titillium Web"/>
              <a:ea typeface="Titillium Web"/>
              <a:cs typeface="Titillium Web"/>
              <a:sym typeface="Titillium Web"/>
            </a:endParaRPr>
          </a:p>
          <a:p>
            <a:pPr marL="0" lvl="0" indent="0" algn="l" rtl="0">
              <a:buNone/>
            </a:pPr>
            <a:r>
              <a:rPr lang="en-US" dirty="0">
                <a:solidFill>
                  <a:schemeClr val="lt1"/>
                </a:solidFill>
                <a:latin typeface="Titillium Web"/>
                <a:ea typeface="Titillium Web"/>
                <a:cs typeface="Titillium Web"/>
                <a:sym typeface="Titillium Web"/>
              </a:rPr>
              <a:t>After going through the process of defining the problem, exploring all the possible alternatives for the problem, and gathering information this step evaluates the information and the possible options to anticipate the consequences of every possible alternative. At this point, optional criteria for measuring the success or failure of the decision need to be considered.</a:t>
            </a:r>
          </a:p>
        </p:txBody>
      </p:sp>
      <p:sp>
        <p:nvSpPr>
          <p:cNvPr id="479" name="Google Shape;479;p42"/>
          <p:cNvSpPr/>
          <p:nvPr/>
        </p:nvSpPr>
        <p:spPr>
          <a:xfrm>
            <a:off x="4826373" y="2377609"/>
            <a:ext cx="470836" cy="362175"/>
          </a:xfrm>
          <a:prstGeom prst="rect">
            <a:avLst/>
          </a:prstGeom>
        </p:spPr>
        <p:txBody>
          <a:bodyPr>
            <a:prstTxWarp prst="textPlain">
              <a:avLst/>
            </a:prstTxWarp>
          </a:bodyPr>
          <a:lstStyle/>
          <a:p>
            <a:pPr lvl="0" algn="ctr"/>
            <a:endParaRPr b="1" i="0" dirty="0">
              <a:ln>
                <a:noFill/>
              </a:ln>
              <a:solidFill>
                <a:schemeClr val="lt1"/>
              </a:solidFill>
              <a:latin typeface="Quantico"/>
            </a:endParaRPr>
          </a:p>
        </p:txBody>
      </p:sp>
      <p:sp>
        <p:nvSpPr>
          <p:cNvPr id="12" name="TextBox 11">
            <a:extLst>
              <a:ext uri="{FF2B5EF4-FFF2-40B4-BE49-F238E27FC236}">
                <a16:creationId xmlns:a16="http://schemas.microsoft.com/office/drawing/2014/main" id="{FD10D174-4BAE-2FA6-48C6-0BAEE2396A48}"/>
              </a:ext>
            </a:extLst>
          </p:cNvPr>
          <p:cNvSpPr txBox="1"/>
          <p:nvPr/>
        </p:nvSpPr>
        <p:spPr>
          <a:xfrm>
            <a:off x="140227" y="587665"/>
            <a:ext cx="6948092" cy="523220"/>
          </a:xfrm>
          <a:prstGeom prst="rect">
            <a:avLst/>
          </a:prstGeom>
          <a:noFill/>
        </p:spPr>
        <p:txBody>
          <a:bodyPr wrap="square">
            <a:spAutoFit/>
          </a:bodyPr>
          <a:lstStyle/>
          <a:p>
            <a:r>
              <a:rPr lang="en-CA" sz="2800" dirty="0">
                <a:solidFill>
                  <a:schemeClr val="lt1"/>
                </a:solidFill>
                <a:latin typeface="Quantico"/>
                <a:sym typeface="Quantico"/>
              </a:rPr>
              <a:t>decision-making steps</a:t>
            </a:r>
          </a:p>
        </p:txBody>
      </p:sp>
    </p:spTree>
    <p:extLst>
      <p:ext uri="{BB962C8B-B14F-4D97-AF65-F5344CB8AC3E}">
        <p14:creationId xmlns:p14="http://schemas.microsoft.com/office/powerpoint/2010/main" val="4357017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4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11</a:t>
            </a:fld>
            <a:endParaRPr/>
          </a:p>
        </p:txBody>
      </p:sp>
      <p:sp>
        <p:nvSpPr>
          <p:cNvPr id="470" name="Google Shape;470;p42"/>
          <p:cNvSpPr/>
          <p:nvPr/>
        </p:nvSpPr>
        <p:spPr>
          <a:xfrm>
            <a:off x="200440" y="1587515"/>
            <a:ext cx="7171574" cy="2968319"/>
          </a:xfrm>
          <a:prstGeom prst="rect">
            <a:avLst/>
          </a:prstGeom>
          <a:solidFill>
            <a:srgbClr val="000000">
              <a:alpha val="15080"/>
            </a:srgbClr>
          </a:solidFill>
          <a:ln>
            <a:noFill/>
          </a:ln>
        </p:spPr>
        <p:txBody>
          <a:bodyPr spcFirstLastPara="1" wrap="square" lIns="91425" tIns="91425" rIns="1371600" bIns="91425" anchor="t" anchorCtr="0">
            <a:noAutofit/>
          </a:bodyPr>
          <a:lstStyle/>
          <a:p>
            <a:pPr marL="0" lvl="0" indent="0" algn="l" rtl="0">
              <a:buNone/>
            </a:pPr>
            <a:r>
              <a:rPr lang="en-US" b="1" dirty="0">
                <a:solidFill>
                  <a:schemeClr val="lt1"/>
                </a:solidFill>
                <a:latin typeface="Titillium Web"/>
                <a:ea typeface="Titillium Web"/>
                <a:cs typeface="Titillium Web"/>
                <a:sym typeface="Titillium Web"/>
              </a:rPr>
              <a:t>4.	Choose the best solution generated</a:t>
            </a:r>
          </a:p>
          <a:p>
            <a:pPr marL="0" lvl="0" indent="0" algn="l" rtl="0">
              <a:buNone/>
            </a:pPr>
            <a:endParaRPr lang="en-US" b="1" dirty="0">
              <a:solidFill>
                <a:schemeClr val="lt1"/>
              </a:solidFill>
              <a:latin typeface="Titillium Web"/>
              <a:ea typeface="Titillium Web"/>
              <a:cs typeface="Titillium Web"/>
              <a:sym typeface="Titillium Web"/>
            </a:endParaRPr>
          </a:p>
          <a:p>
            <a:pPr marL="0" lvl="0" indent="0" algn="l" rtl="0">
              <a:buNone/>
            </a:pPr>
            <a:r>
              <a:rPr lang="en-US" dirty="0">
                <a:solidFill>
                  <a:schemeClr val="lt1"/>
                </a:solidFill>
                <a:latin typeface="Titillium Web"/>
                <a:ea typeface="Titillium Web"/>
                <a:cs typeface="Titillium Web"/>
                <a:sym typeface="Titillium Web"/>
              </a:rPr>
              <a:t>This step comprises a final solution. Based on the criteria of assessment and the analysis done in the previous steps, the best solution is chosen.</a:t>
            </a:r>
          </a:p>
        </p:txBody>
      </p:sp>
      <p:sp>
        <p:nvSpPr>
          <p:cNvPr id="479" name="Google Shape;479;p42"/>
          <p:cNvSpPr/>
          <p:nvPr/>
        </p:nvSpPr>
        <p:spPr>
          <a:xfrm>
            <a:off x="4826373" y="2377609"/>
            <a:ext cx="470836" cy="362175"/>
          </a:xfrm>
          <a:prstGeom prst="rect">
            <a:avLst/>
          </a:prstGeom>
        </p:spPr>
        <p:txBody>
          <a:bodyPr>
            <a:prstTxWarp prst="textPlain">
              <a:avLst/>
            </a:prstTxWarp>
          </a:bodyPr>
          <a:lstStyle/>
          <a:p>
            <a:pPr lvl="0" algn="ctr"/>
            <a:endParaRPr b="1" i="0" dirty="0">
              <a:ln>
                <a:noFill/>
              </a:ln>
              <a:solidFill>
                <a:schemeClr val="lt1"/>
              </a:solidFill>
              <a:latin typeface="Quantico"/>
            </a:endParaRPr>
          </a:p>
        </p:txBody>
      </p:sp>
      <p:sp>
        <p:nvSpPr>
          <p:cNvPr id="12" name="TextBox 11">
            <a:extLst>
              <a:ext uri="{FF2B5EF4-FFF2-40B4-BE49-F238E27FC236}">
                <a16:creationId xmlns:a16="http://schemas.microsoft.com/office/drawing/2014/main" id="{FD10D174-4BAE-2FA6-48C6-0BAEE2396A48}"/>
              </a:ext>
            </a:extLst>
          </p:cNvPr>
          <p:cNvSpPr txBox="1"/>
          <p:nvPr/>
        </p:nvSpPr>
        <p:spPr>
          <a:xfrm>
            <a:off x="140227" y="587665"/>
            <a:ext cx="6948092" cy="523220"/>
          </a:xfrm>
          <a:prstGeom prst="rect">
            <a:avLst/>
          </a:prstGeom>
          <a:noFill/>
        </p:spPr>
        <p:txBody>
          <a:bodyPr wrap="square">
            <a:spAutoFit/>
          </a:bodyPr>
          <a:lstStyle/>
          <a:p>
            <a:r>
              <a:rPr lang="en-CA" sz="2800" dirty="0">
                <a:solidFill>
                  <a:schemeClr val="lt1"/>
                </a:solidFill>
                <a:latin typeface="Quantico"/>
                <a:sym typeface="Quantico"/>
              </a:rPr>
              <a:t>decision-making steps</a:t>
            </a:r>
          </a:p>
        </p:txBody>
      </p:sp>
    </p:spTree>
    <p:extLst>
      <p:ext uri="{BB962C8B-B14F-4D97-AF65-F5344CB8AC3E}">
        <p14:creationId xmlns:p14="http://schemas.microsoft.com/office/powerpoint/2010/main" val="5969842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4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12</a:t>
            </a:fld>
            <a:endParaRPr/>
          </a:p>
        </p:txBody>
      </p:sp>
      <p:sp>
        <p:nvSpPr>
          <p:cNvPr id="470" name="Google Shape;470;p42"/>
          <p:cNvSpPr/>
          <p:nvPr/>
        </p:nvSpPr>
        <p:spPr>
          <a:xfrm>
            <a:off x="200440" y="1587515"/>
            <a:ext cx="7171574" cy="2968319"/>
          </a:xfrm>
          <a:prstGeom prst="rect">
            <a:avLst/>
          </a:prstGeom>
          <a:solidFill>
            <a:srgbClr val="000000">
              <a:alpha val="15080"/>
            </a:srgbClr>
          </a:solidFill>
          <a:ln>
            <a:noFill/>
          </a:ln>
        </p:spPr>
        <p:txBody>
          <a:bodyPr spcFirstLastPara="1" wrap="square" lIns="91425" tIns="91425" rIns="1371600" bIns="91425" anchor="t" anchorCtr="0">
            <a:noAutofit/>
          </a:bodyPr>
          <a:lstStyle/>
          <a:p>
            <a:pPr marL="0" lvl="0" indent="0" algn="l" rtl="0">
              <a:buNone/>
            </a:pPr>
            <a:r>
              <a:rPr lang="en-US" b="1" dirty="0">
                <a:solidFill>
                  <a:schemeClr val="lt1"/>
                </a:solidFill>
                <a:latin typeface="Titillium Web"/>
                <a:ea typeface="Titillium Web"/>
                <a:cs typeface="Titillium Web"/>
                <a:sym typeface="Titillium Web"/>
              </a:rPr>
              <a:t>5.	Implement the preferred alternative</a:t>
            </a:r>
          </a:p>
          <a:p>
            <a:pPr marL="0" lvl="0" indent="0" algn="l" rtl="0">
              <a:buNone/>
            </a:pPr>
            <a:endParaRPr lang="en-US" dirty="0">
              <a:solidFill>
                <a:schemeClr val="lt1"/>
              </a:solidFill>
              <a:latin typeface="Titillium Web"/>
              <a:ea typeface="Titillium Web"/>
              <a:cs typeface="Titillium Web"/>
              <a:sym typeface="Titillium Web"/>
            </a:endParaRPr>
          </a:p>
          <a:p>
            <a:pPr marL="0" lvl="0" indent="0" algn="l" rtl="0">
              <a:buNone/>
            </a:pPr>
            <a:r>
              <a:rPr lang="en-US" dirty="0">
                <a:solidFill>
                  <a:schemeClr val="lt1"/>
                </a:solidFill>
                <a:latin typeface="Titillium Web"/>
                <a:ea typeface="Titillium Web"/>
                <a:cs typeface="Titillium Web"/>
                <a:sym typeface="Titillium Web"/>
              </a:rPr>
              <a:t>This step includes final implementation and preliminary monitoring of the outcome.</a:t>
            </a:r>
          </a:p>
        </p:txBody>
      </p:sp>
      <p:sp>
        <p:nvSpPr>
          <p:cNvPr id="479" name="Google Shape;479;p42"/>
          <p:cNvSpPr/>
          <p:nvPr/>
        </p:nvSpPr>
        <p:spPr>
          <a:xfrm>
            <a:off x="4826373" y="2377609"/>
            <a:ext cx="470836" cy="362175"/>
          </a:xfrm>
          <a:prstGeom prst="rect">
            <a:avLst/>
          </a:prstGeom>
        </p:spPr>
        <p:txBody>
          <a:bodyPr>
            <a:prstTxWarp prst="textPlain">
              <a:avLst/>
            </a:prstTxWarp>
          </a:bodyPr>
          <a:lstStyle/>
          <a:p>
            <a:pPr lvl="0" algn="ctr"/>
            <a:endParaRPr b="1" i="0" dirty="0">
              <a:ln>
                <a:noFill/>
              </a:ln>
              <a:solidFill>
                <a:schemeClr val="lt1"/>
              </a:solidFill>
              <a:latin typeface="Quantico"/>
            </a:endParaRPr>
          </a:p>
        </p:txBody>
      </p:sp>
      <p:sp>
        <p:nvSpPr>
          <p:cNvPr id="12" name="TextBox 11">
            <a:extLst>
              <a:ext uri="{FF2B5EF4-FFF2-40B4-BE49-F238E27FC236}">
                <a16:creationId xmlns:a16="http://schemas.microsoft.com/office/drawing/2014/main" id="{FD10D174-4BAE-2FA6-48C6-0BAEE2396A48}"/>
              </a:ext>
            </a:extLst>
          </p:cNvPr>
          <p:cNvSpPr txBox="1"/>
          <p:nvPr/>
        </p:nvSpPr>
        <p:spPr>
          <a:xfrm>
            <a:off x="140227" y="587665"/>
            <a:ext cx="6948092" cy="523220"/>
          </a:xfrm>
          <a:prstGeom prst="rect">
            <a:avLst/>
          </a:prstGeom>
          <a:noFill/>
        </p:spPr>
        <p:txBody>
          <a:bodyPr wrap="square">
            <a:spAutoFit/>
          </a:bodyPr>
          <a:lstStyle/>
          <a:p>
            <a:r>
              <a:rPr lang="en-CA" sz="2800" dirty="0">
                <a:solidFill>
                  <a:schemeClr val="lt1"/>
                </a:solidFill>
                <a:latin typeface="Quantico"/>
                <a:sym typeface="Quantico"/>
              </a:rPr>
              <a:t>decision-making steps</a:t>
            </a:r>
          </a:p>
        </p:txBody>
      </p:sp>
    </p:spTree>
    <p:extLst>
      <p:ext uri="{BB962C8B-B14F-4D97-AF65-F5344CB8AC3E}">
        <p14:creationId xmlns:p14="http://schemas.microsoft.com/office/powerpoint/2010/main" val="25171480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4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13</a:t>
            </a:fld>
            <a:endParaRPr/>
          </a:p>
        </p:txBody>
      </p:sp>
      <p:sp>
        <p:nvSpPr>
          <p:cNvPr id="470" name="Google Shape;470;p42"/>
          <p:cNvSpPr/>
          <p:nvPr/>
        </p:nvSpPr>
        <p:spPr>
          <a:xfrm>
            <a:off x="200440" y="1587515"/>
            <a:ext cx="7171574" cy="2968319"/>
          </a:xfrm>
          <a:prstGeom prst="rect">
            <a:avLst/>
          </a:prstGeom>
          <a:solidFill>
            <a:srgbClr val="000000">
              <a:alpha val="15080"/>
            </a:srgbClr>
          </a:solidFill>
          <a:ln>
            <a:noFill/>
          </a:ln>
        </p:spPr>
        <p:txBody>
          <a:bodyPr spcFirstLastPara="1" wrap="square" lIns="91425" tIns="91425" rIns="1371600" bIns="91425" anchor="t" anchorCtr="0">
            <a:noAutofit/>
          </a:bodyPr>
          <a:lstStyle/>
          <a:p>
            <a:pPr marL="0" lvl="0" indent="0" algn="l" rtl="0">
              <a:buNone/>
            </a:pPr>
            <a:r>
              <a:rPr lang="en-US" b="1" dirty="0">
                <a:solidFill>
                  <a:schemeClr val="lt1"/>
                </a:solidFill>
                <a:latin typeface="Titillium Web"/>
                <a:ea typeface="Titillium Web"/>
                <a:cs typeface="Titillium Web"/>
                <a:sym typeface="Titillium Web"/>
              </a:rPr>
              <a:t>6.	Monitor and evaluate outcomes and results</a:t>
            </a:r>
            <a:endParaRPr lang="en-US" dirty="0">
              <a:solidFill>
                <a:schemeClr val="lt1"/>
              </a:solidFill>
              <a:latin typeface="Titillium Web"/>
              <a:ea typeface="Titillium Web"/>
              <a:cs typeface="Titillium Web"/>
              <a:sym typeface="Titillium Web"/>
            </a:endParaRPr>
          </a:p>
          <a:p>
            <a:pPr marL="0" lvl="0" indent="0" algn="l" rtl="0">
              <a:buNone/>
            </a:pPr>
            <a:endParaRPr lang="en-US" dirty="0">
              <a:solidFill>
                <a:schemeClr val="lt1"/>
              </a:solidFill>
              <a:latin typeface="Titillium Web"/>
              <a:ea typeface="Titillium Web"/>
              <a:cs typeface="Titillium Web"/>
              <a:sym typeface="Titillium Web"/>
            </a:endParaRPr>
          </a:p>
          <a:p>
            <a:pPr marL="0" lvl="0" indent="0" algn="l" rtl="0">
              <a:buNone/>
            </a:pPr>
            <a:r>
              <a:rPr lang="en-US" dirty="0">
                <a:solidFill>
                  <a:schemeClr val="lt1"/>
                </a:solidFill>
                <a:latin typeface="Titillium Web"/>
                <a:ea typeface="Titillium Web"/>
                <a:cs typeface="Titillium Web"/>
                <a:sym typeface="Titillium Web"/>
              </a:rPr>
              <a:t>This step contains the secondary and final monitoring of the outcomes and results. This step takes place over a long period of time.</a:t>
            </a:r>
          </a:p>
        </p:txBody>
      </p:sp>
      <p:sp>
        <p:nvSpPr>
          <p:cNvPr id="479" name="Google Shape;479;p42"/>
          <p:cNvSpPr/>
          <p:nvPr/>
        </p:nvSpPr>
        <p:spPr>
          <a:xfrm>
            <a:off x="4826373" y="2377609"/>
            <a:ext cx="470836" cy="362175"/>
          </a:xfrm>
          <a:prstGeom prst="rect">
            <a:avLst/>
          </a:prstGeom>
        </p:spPr>
        <p:txBody>
          <a:bodyPr>
            <a:prstTxWarp prst="textPlain">
              <a:avLst/>
            </a:prstTxWarp>
          </a:bodyPr>
          <a:lstStyle/>
          <a:p>
            <a:pPr lvl="0" algn="ctr"/>
            <a:endParaRPr b="1" i="0" dirty="0">
              <a:ln>
                <a:noFill/>
              </a:ln>
              <a:solidFill>
                <a:schemeClr val="lt1"/>
              </a:solidFill>
              <a:latin typeface="Quantico"/>
            </a:endParaRPr>
          </a:p>
        </p:txBody>
      </p:sp>
      <p:sp>
        <p:nvSpPr>
          <p:cNvPr id="12" name="TextBox 11">
            <a:extLst>
              <a:ext uri="{FF2B5EF4-FFF2-40B4-BE49-F238E27FC236}">
                <a16:creationId xmlns:a16="http://schemas.microsoft.com/office/drawing/2014/main" id="{FD10D174-4BAE-2FA6-48C6-0BAEE2396A48}"/>
              </a:ext>
            </a:extLst>
          </p:cNvPr>
          <p:cNvSpPr txBox="1"/>
          <p:nvPr/>
        </p:nvSpPr>
        <p:spPr>
          <a:xfrm>
            <a:off x="140227" y="587665"/>
            <a:ext cx="6948092" cy="523220"/>
          </a:xfrm>
          <a:prstGeom prst="rect">
            <a:avLst/>
          </a:prstGeom>
          <a:noFill/>
        </p:spPr>
        <p:txBody>
          <a:bodyPr wrap="square">
            <a:spAutoFit/>
          </a:bodyPr>
          <a:lstStyle/>
          <a:p>
            <a:r>
              <a:rPr lang="en-CA" sz="2800" dirty="0">
                <a:solidFill>
                  <a:schemeClr val="lt1"/>
                </a:solidFill>
                <a:latin typeface="Quantico"/>
                <a:sym typeface="Quantico"/>
              </a:rPr>
              <a:t>decision-making steps</a:t>
            </a:r>
          </a:p>
        </p:txBody>
      </p:sp>
    </p:spTree>
    <p:extLst>
      <p:ext uri="{BB962C8B-B14F-4D97-AF65-F5344CB8AC3E}">
        <p14:creationId xmlns:p14="http://schemas.microsoft.com/office/powerpoint/2010/main" val="3088427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7"/>
          <p:cNvSpPr txBox="1">
            <a:spLocks noGrp="1"/>
          </p:cNvSpPr>
          <p:nvPr>
            <p:ph type="ctrTitle"/>
          </p:nvPr>
        </p:nvSpPr>
        <p:spPr>
          <a:xfrm>
            <a:off x="975250" y="2415349"/>
            <a:ext cx="719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400" dirty="0"/>
              <a:t>advantages to group decision-making</a:t>
            </a:r>
            <a:endParaRPr sz="4400" dirty="0"/>
          </a:p>
        </p:txBody>
      </p:sp>
      <p:grpSp>
        <p:nvGrpSpPr>
          <p:cNvPr id="9" name="Google Shape;781;p48">
            <a:extLst>
              <a:ext uri="{FF2B5EF4-FFF2-40B4-BE49-F238E27FC236}">
                <a16:creationId xmlns:a16="http://schemas.microsoft.com/office/drawing/2014/main" id="{82CAFD85-EBC8-9900-B9BF-5C0A75EEE018}"/>
              </a:ext>
            </a:extLst>
          </p:cNvPr>
          <p:cNvGrpSpPr/>
          <p:nvPr/>
        </p:nvGrpSpPr>
        <p:grpSpPr>
          <a:xfrm>
            <a:off x="1191017" y="1608428"/>
            <a:ext cx="304009" cy="326513"/>
            <a:chOff x="616425" y="2329600"/>
            <a:chExt cx="361700" cy="388475"/>
          </a:xfrm>
        </p:grpSpPr>
        <p:sp>
          <p:nvSpPr>
            <p:cNvPr id="10" name="Google Shape;782;p48">
              <a:extLst>
                <a:ext uri="{FF2B5EF4-FFF2-40B4-BE49-F238E27FC236}">
                  <a16:creationId xmlns:a16="http://schemas.microsoft.com/office/drawing/2014/main" id="{5518BD2B-C7D3-6808-98C7-02B3D5BE8BCA}"/>
                </a:ext>
              </a:extLst>
            </p:cNvPr>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83;p48">
              <a:extLst>
                <a:ext uri="{FF2B5EF4-FFF2-40B4-BE49-F238E27FC236}">
                  <a16:creationId xmlns:a16="http://schemas.microsoft.com/office/drawing/2014/main" id="{568EDB4F-9348-DB42-04A6-85A19EAEC08C}"/>
                </a:ext>
              </a:extLst>
            </p:cNvPr>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84;p48">
              <a:extLst>
                <a:ext uri="{FF2B5EF4-FFF2-40B4-BE49-F238E27FC236}">
                  <a16:creationId xmlns:a16="http://schemas.microsoft.com/office/drawing/2014/main" id="{2D3D759D-FBC3-EEC3-B5D1-C84DFB74679B}"/>
                </a:ext>
              </a:extLst>
            </p:cNvPr>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85;p48">
              <a:extLst>
                <a:ext uri="{FF2B5EF4-FFF2-40B4-BE49-F238E27FC236}">
                  <a16:creationId xmlns:a16="http://schemas.microsoft.com/office/drawing/2014/main" id="{89223120-D4B8-6CC4-3B9C-46CA9B850F98}"/>
                </a:ext>
              </a:extLst>
            </p:cNvPr>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86;p48">
              <a:extLst>
                <a:ext uri="{FF2B5EF4-FFF2-40B4-BE49-F238E27FC236}">
                  <a16:creationId xmlns:a16="http://schemas.microsoft.com/office/drawing/2014/main" id="{7A000AFD-E457-F4AA-92DA-F566784127BA}"/>
                </a:ext>
              </a:extLst>
            </p:cNvPr>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87;p48">
              <a:extLst>
                <a:ext uri="{FF2B5EF4-FFF2-40B4-BE49-F238E27FC236}">
                  <a16:creationId xmlns:a16="http://schemas.microsoft.com/office/drawing/2014/main" id="{A16BDFF1-953C-18B1-6350-E7140609F4F8}"/>
                </a:ext>
              </a:extLst>
            </p:cNvPr>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88;p48">
              <a:extLst>
                <a:ext uri="{FF2B5EF4-FFF2-40B4-BE49-F238E27FC236}">
                  <a16:creationId xmlns:a16="http://schemas.microsoft.com/office/drawing/2014/main" id="{427DB49B-255D-80AD-DA49-EAE147DE1D10}"/>
                </a:ext>
              </a:extLst>
            </p:cNvPr>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89;p48">
              <a:extLst>
                <a:ext uri="{FF2B5EF4-FFF2-40B4-BE49-F238E27FC236}">
                  <a16:creationId xmlns:a16="http://schemas.microsoft.com/office/drawing/2014/main" id="{BECEF847-C5E2-412F-03ED-CF61DFA2E5A7}"/>
                </a:ext>
              </a:extLst>
            </p:cNvPr>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99505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4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470" name="Google Shape;470;p42"/>
          <p:cNvSpPr/>
          <p:nvPr/>
        </p:nvSpPr>
        <p:spPr>
          <a:xfrm>
            <a:off x="200440" y="1457700"/>
            <a:ext cx="7171574" cy="1657573"/>
          </a:xfrm>
          <a:prstGeom prst="rect">
            <a:avLst/>
          </a:prstGeom>
          <a:solidFill>
            <a:srgbClr val="000000">
              <a:alpha val="15080"/>
            </a:srgbClr>
          </a:solidFill>
          <a:ln>
            <a:noFill/>
          </a:ln>
        </p:spPr>
        <p:txBody>
          <a:bodyPr spcFirstLastPara="1" wrap="square" lIns="91425" tIns="91425" rIns="1371600" bIns="91425" anchor="t" anchorCtr="0">
            <a:noAutofit/>
          </a:bodyPr>
          <a:lstStyle/>
          <a:p>
            <a:pPr marL="0" lvl="0" indent="0" algn="l" rtl="0">
              <a:buNone/>
            </a:pPr>
            <a:r>
              <a:rPr lang="en-US" b="1" dirty="0">
                <a:solidFill>
                  <a:schemeClr val="lt1"/>
                </a:solidFill>
                <a:latin typeface="Titillium Web"/>
                <a:ea typeface="Titillium Web"/>
                <a:cs typeface="Titillium Web"/>
                <a:sym typeface="Titillium Web"/>
              </a:rPr>
              <a:t>Synergy</a:t>
            </a:r>
          </a:p>
          <a:p>
            <a:pPr marL="0" lvl="0" indent="0" algn="l" rtl="0">
              <a:buNone/>
            </a:pPr>
            <a:endParaRPr lang="en-US" b="1" dirty="0">
              <a:solidFill>
                <a:schemeClr val="lt1"/>
              </a:solidFill>
              <a:latin typeface="Titillium Web"/>
              <a:ea typeface="Titillium Web"/>
              <a:cs typeface="Titillium Web"/>
              <a:sym typeface="Titillium Web"/>
            </a:endParaRPr>
          </a:p>
          <a:p>
            <a:pPr marL="0" lvl="0" indent="0" algn="l" rtl="0">
              <a:buNone/>
            </a:pPr>
            <a:r>
              <a:rPr lang="en-US" dirty="0">
                <a:solidFill>
                  <a:schemeClr val="lt1"/>
                </a:solidFill>
                <a:latin typeface="Titillium Web"/>
                <a:ea typeface="Titillium Web"/>
                <a:cs typeface="Titillium Web"/>
                <a:sym typeface="Titillium Web"/>
              </a:rPr>
              <a:t>It is the idea that the whole is greater than the aggregate of its parts. When a group decides collectively, its judgment can be powerful than that of any of its members. Through discussing, questioning, and collaborative approach, group members can identify more complete and robust solutions and recommendations.</a:t>
            </a:r>
          </a:p>
          <a:p>
            <a:pPr marL="0" lvl="0" indent="0" algn="l" rtl="0">
              <a:buNone/>
            </a:pPr>
            <a:endParaRPr lang="en-US" dirty="0">
              <a:solidFill>
                <a:schemeClr val="lt1"/>
              </a:solidFill>
              <a:latin typeface="Titillium Web"/>
              <a:ea typeface="Titillium Web"/>
              <a:cs typeface="Titillium Web"/>
              <a:sym typeface="Titillium Web"/>
            </a:endParaRPr>
          </a:p>
        </p:txBody>
      </p:sp>
      <p:sp>
        <p:nvSpPr>
          <p:cNvPr id="479" name="Google Shape;479;p42"/>
          <p:cNvSpPr/>
          <p:nvPr/>
        </p:nvSpPr>
        <p:spPr>
          <a:xfrm>
            <a:off x="4826373" y="2377609"/>
            <a:ext cx="470836" cy="362175"/>
          </a:xfrm>
          <a:prstGeom prst="rect">
            <a:avLst/>
          </a:prstGeom>
        </p:spPr>
        <p:txBody>
          <a:bodyPr>
            <a:prstTxWarp prst="textPlain">
              <a:avLst/>
            </a:prstTxWarp>
          </a:bodyPr>
          <a:lstStyle/>
          <a:p>
            <a:pPr lvl="0" algn="ctr"/>
            <a:endParaRPr b="1" i="0" dirty="0">
              <a:ln>
                <a:noFill/>
              </a:ln>
              <a:solidFill>
                <a:schemeClr val="lt1"/>
              </a:solidFill>
              <a:latin typeface="Quantico"/>
            </a:endParaRPr>
          </a:p>
        </p:txBody>
      </p:sp>
      <p:sp>
        <p:nvSpPr>
          <p:cNvPr id="16" name="Google Shape;470;p42">
            <a:extLst>
              <a:ext uri="{FF2B5EF4-FFF2-40B4-BE49-F238E27FC236}">
                <a16:creationId xmlns:a16="http://schemas.microsoft.com/office/drawing/2014/main" id="{66EDA0FF-B40B-04B2-58D6-E841BBB08890}"/>
              </a:ext>
            </a:extLst>
          </p:cNvPr>
          <p:cNvSpPr/>
          <p:nvPr/>
        </p:nvSpPr>
        <p:spPr>
          <a:xfrm>
            <a:off x="200440" y="3294596"/>
            <a:ext cx="7171574" cy="1481171"/>
          </a:xfrm>
          <a:prstGeom prst="rect">
            <a:avLst/>
          </a:prstGeom>
          <a:solidFill>
            <a:srgbClr val="000000">
              <a:alpha val="15080"/>
            </a:srgbClr>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US" b="1" dirty="0">
                <a:solidFill>
                  <a:schemeClr val="lt1"/>
                </a:solidFill>
                <a:latin typeface="Titillium Web"/>
                <a:ea typeface="Titillium Web"/>
                <a:cs typeface="Titillium Web"/>
                <a:sym typeface="Titillium Web"/>
              </a:rPr>
              <a:t>Sharing of Information</a:t>
            </a:r>
          </a:p>
          <a:p>
            <a:pPr marL="0" lvl="0" indent="0" algn="l" rtl="0">
              <a:spcBef>
                <a:spcPts val="0"/>
              </a:spcBef>
              <a:spcAft>
                <a:spcPts val="0"/>
              </a:spcAft>
              <a:buNone/>
            </a:pPr>
            <a:endParaRPr lang="en-US" dirty="0">
              <a:solidFill>
                <a:schemeClr val="lt1"/>
              </a:solidFill>
              <a:latin typeface="Titillium Web"/>
              <a:ea typeface="Titillium Web"/>
              <a:cs typeface="Titillium Web"/>
              <a:sym typeface="Titillium Web"/>
            </a:endParaRPr>
          </a:p>
          <a:p>
            <a:pPr marL="0" lvl="0" indent="0" algn="l" rtl="0">
              <a:spcBef>
                <a:spcPts val="0"/>
              </a:spcBef>
              <a:spcAft>
                <a:spcPts val="0"/>
              </a:spcAft>
              <a:buNone/>
            </a:pPr>
            <a:r>
              <a:rPr lang="en-US" dirty="0">
                <a:solidFill>
                  <a:schemeClr val="lt1"/>
                </a:solidFill>
                <a:latin typeface="Titillium Web"/>
                <a:ea typeface="Titillium Web"/>
                <a:cs typeface="Titillium Web"/>
                <a:sym typeface="Titillium Web"/>
              </a:rPr>
              <a:t>Group decisions consider a wider scope of information as each group member may contribute distinct information and expertise. Sharing information increases understanding, clarifies issues, and facilitates movement towards a collective decision.</a:t>
            </a:r>
          </a:p>
          <a:p>
            <a:pPr marL="0" lvl="0" indent="0" algn="l" rtl="0">
              <a:spcBef>
                <a:spcPts val="600"/>
              </a:spcBef>
              <a:spcAft>
                <a:spcPts val="600"/>
              </a:spcAft>
              <a:buNone/>
            </a:pPr>
            <a:endParaRPr lang="en-US" dirty="0">
              <a:solidFill>
                <a:schemeClr val="lt1"/>
              </a:solidFill>
              <a:latin typeface="Titillium Web"/>
              <a:ea typeface="Titillium Web"/>
              <a:cs typeface="Titillium Web"/>
              <a:sym typeface="Titillium Web"/>
            </a:endParaRPr>
          </a:p>
        </p:txBody>
      </p:sp>
      <p:sp>
        <p:nvSpPr>
          <p:cNvPr id="12" name="TextBox 11">
            <a:extLst>
              <a:ext uri="{FF2B5EF4-FFF2-40B4-BE49-F238E27FC236}">
                <a16:creationId xmlns:a16="http://schemas.microsoft.com/office/drawing/2014/main" id="{FD10D174-4BAE-2FA6-48C6-0BAEE2396A48}"/>
              </a:ext>
            </a:extLst>
          </p:cNvPr>
          <p:cNvSpPr txBox="1"/>
          <p:nvPr/>
        </p:nvSpPr>
        <p:spPr>
          <a:xfrm>
            <a:off x="140227" y="587665"/>
            <a:ext cx="6948092" cy="523220"/>
          </a:xfrm>
          <a:prstGeom prst="rect">
            <a:avLst/>
          </a:prstGeom>
          <a:noFill/>
        </p:spPr>
        <p:txBody>
          <a:bodyPr wrap="square">
            <a:spAutoFit/>
          </a:bodyPr>
          <a:lstStyle/>
          <a:p>
            <a:r>
              <a:rPr lang="en-CA" sz="2800" dirty="0">
                <a:solidFill>
                  <a:schemeClr val="lt1"/>
                </a:solidFill>
                <a:latin typeface="Quantico"/>
                <a:sym typeface="Quantico"/>
              </a:rPr>
              <a:t>advantages to group decision-making</a:t>
            </a:r>
          </a:p>
        </p:txBody>
      </p:sp>
    </p:spTree>
    <p:extLst>
      <p:ext uri="{BB962C8B-B14F-4D97-AF65-F5344CB8AC3E}">
        <p14:creationId xmlns:p14="http://schemas.microsoft.com/office/powerpoint/2010/main" val="19745207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7"/>
          <p:cNvSpPr txBox="1">
            <a:spLocks noGrp="1"/>
          </p:cNvSpPr>
          <p:nvPr>
            <p:ph type="ctrTitle"/>
          </p:nvPr>
        </p:nvSpPr>
        <p:spPr>
          <a:xfrm>
            <a:off x="975250" y="2415349"/>
            <a:ext cx="719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400" dirty="0"/>
              <a:t>disadvantages to group decision-making</a:t>
            </a:r>
            <a:endParaRPr sz="4400" dirty="0"/>
          </a:p>
        </p:txBody>
      </p:sp>
      <p:grpSp>
        <p:nvGrpSpPr>
          <p:cNvPr id="9" name="Google Shape;781;p48">
            <a:extLst>
              <a:ext uri="{FF2B5EF4-FFF2-40B4-BE49-F238E27FC236}">
                <a16:creationId xmlns:a16="http://schemas.microsoft.com/office/drawing/2014/main" id="{82CAFD85-EBC8-9900-B9BF-5C0A75EEE018}"/>
              </a:ext>
            </a:extLst>
          </p:cNvPr>
          <p:cNvGrpSpPr/>
          <p:nvPr/>
        </p:nvGrpSpPr>
        <p:grpSpPr>
          <a:xfrm>
            <a:off x="1191017" y="1608428"/>
            <a:ext cx="304009" cy="326513"/>
            <a:chOff x="616425" y="2329600"/>
            <a:chExt cx="361700" cy="388475"/>
          </a:xfrm>
        </p:grpSpPr>
        <p:sp>
          <p:nvSpPr>
            <p:cNvPr id="10" name="Google Shape;782;p48">
              <a:extLst>
                <a:ext uri="{FF2B5EF4-FFF2-40B4-BE49-F238E27FC236}">
                  <a16:creationId xmlns:a16="http://schemas.microsoft.com/office/drawing/2014/main" id="{5518BD2B-C7D3-6808-98C7-02B3D5BE8BCA}"/>
                </a:ext>
              </a:extLst>
            </p:cNvPr>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83;p48">
              <a:extLst>
                <a:ext uri="{FF2B5EF4-FFF2-40B4-BE49-F238E27FC236}">
                  <a16:creationId xmlns:a16="http://schemas.microsoft.com/office/drawing/2014/main" id="{568EDB4F-9348-DB42-04A6-85A19EAEC08C}"/>
                </a:ext>
              </a:extLst>
            </p:cNvPr>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84;p48">
              <a:extLst>
                <a:ext uri="{FF2B5EF4-FFF2-40B4-BE49-F238E27FC236}">
                  <a16:creationId xmlns:a16="http://schemas.microsoft.com/office/drawing/2014/main" id="{2D3D759D-FBC3-EEC3-B5D1-C84DFB74679B}"/>
                </a:ext>
              </a:extLst>
            </p:cNvPr>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85;p48">
              <a:extLst>
                <a:ext uri="{FF2B5EF4-FFF2-40B4-BE49-F238E27FC236}">
                  <a16:creationId xmlns:a16="http://schemas.microsoft.com/office/drawing/2014/main" id="{89223120-D4B8-6CC4-3B9C-46CA9B850F98}"/>
                </a:ext>
              </a:extLst>
            </p:cNvPr>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86;p48">
              <a:extLst>
                <a:ext uri="{FF2B5EF4-FFF2-40B4-BE49-F238E27FC236}">
                  <a16:creationId xmlns:a16="http://schemas.microsoft.com/office/drawing/2014/main" id="{7A000AFD-E457-F4AA-92DA-F566784127BA}"/>
                </a:ext>
              </a:extLst>
            </p:cNvPr>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87;p48">
              <a:extLst>
                <a:ext uri="{FF2B5EF4-FFF2-40B4-BE49-F238E27FC236}">
                  <a16:creationId xmlns:a16="http://schemas.microsoft.com/office/drawing/2014/main" id="{A16BDFF1-953C-18B1-6350-E7140609F4F8}"/>
                </a:ext>
              </a:extLst>
            </p:cNvPr>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88;p48">
              <a:extLst>
                <a:ext uri="{FF2B5EF4-FFF2-40B4-BE49-F238E27FC236}">
                  <a16:creationId xmlns:a16="http://schemas.microsoft.com/office/drawing/2014/main" id="{427DB49B-255D-80AD-DA49-EAE147DE1D10}"/>
                </a:ext>
              </a:extLst>
            </p:cNvPr>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89;p48">
              <a:extLst>
                <a:ext uri="{FF2B5EF4-FFF2-40B4-BE49-F238E27FC236}">
                  <a16:creationId xmlns:a16="http://schemas.microsoft.com/office/drawing/2014/main" id="{BECEF847-C5E2-412F-03ED-CF61DFA2E5A7}"/>
                </a:ext>
              </a:extLst>
            </p:cNvPr>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371986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4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17</a:t>
            </a:fld>
            <a:endParaRPr/>
          </a:p>
        </p:txBody>
      </p:sp>
      <p:sp>
        <p:nvSpPr>
          <p:cNvPr id="470" name="Google Shape;470;p42"/>
          <p:cNvSpPr/>
          <p:nvPr/>
        </p:nvSpPr>
        <p:spPr>
          <a:xfrm>
            <a:off x="200439" y="1505860"/>
            <a:ext cx="7992000" cy="1491722"/>
          </a:xfrm>
          <a:prstGeom prst="rect">
            <a:avLst/>
          </a:prstGeom>
          <a:solidFill>
            <a:srgbClr val="000000">
              <a:alpha val="15080"/>
            </a:srgbClr>
          </a:solidFill>
          <a:ln>
            <a:noFill/>
          </a:ln>
        </p:spPr>
        <p:txBody>
          <a:bodyPr spcFirstLastPara="1" wrap="square" lIns="91425" tIns="91425" rIns="1371600" bIns="91425" anchor="t" anchorCtr="0">
            <a:noAutofit/>
          </a:bodyPr>
          <a:lstStyle/>
          <a:p>
            <a:pPr marL="0" lvl="0" indent="0" algn="l" rtl="0">
              <a:buNone/>
            </a:pPr>
            <a:r>
              <a:rPr lang="en-US" b="1" dirty="0">
                <a:solidFill>
                  <a:schemeClr val="lt1"/>
                </a:solidFill>
                <a:latin typeface="Titillium Web"/>
                <a:ea typeface="Titillium Web"/>
                <a:cs typeface="Titillium Web"/>
                <a:sym typeface="Titillium Web"/>
              </a:rPr>
              <a:t>Diffusion of Responsibility</a:t>
            </a:r>
          </a:p>
          <a:p>
            <a:pPr marL="0" lvl="0" indent="0" algn="l" rtl="0">
              <a:buNone/>
            </a:pPr>
            <a:endParaRPr lang="en-US" b="1" dirty="0">
              <a:solidFill>
                <a:schemeClr val="lt1"/>
              </a:solidFill>
              <a:latin typeface="Titillium Web"/>
              <a:ea typeface="Titillium Web"/>
              <a:cs typeface="Titillium Web"/>
              <a:sym typeface="Titillium Web"/>
            </a:endParaRPr>
          </a:p>
          <a:p>
            <a:pPr marL="0" lvl="0" indent="0" algn="l" rtl="0">
              <a:buNone/>
            </a:pPr>
            <a:r>
              <a:rPr lang="en-US" dirty="0">
                <a:solidFill>
                  <a:schemeClr val="lt1"/>
                </a:solidFill>
                <a:latin typeface="Titillium Web"/>
                <a:ea typeface="Titillium Web"/>
                <a:cs typeface="Titillium Web"/>
                <a:sym typeface="Titillium Web"/>
              </a:rPr>
              <a:t>Group decision-making results in a distribution of responsibility that results in a lack of accountability for outcomes. In this way, everyone is responsible for a decision, and no one really is.  Moreover, group decisions can make it easier for members to refuse personal responsibilities and blame others for bad decisions.</a:t>
            </a:r>
          </a:p>
          <a:p>
            <a:pPr marL="0" lvl="0" indent="0" algn="l" rtl="0">
              <a:buNone/>
            </a:pPr>
            <a:endParaRPr lang="en-US" dirty="0">
              <a:solidFill>
                <a:schemeClr val="lt1"/>
              </a:solidFill>
              <a:latin typeface="Titillium Web"/>
              <a:ea typeface="Titillium Web"/>
              <a:cs typeface="Titillium Web"/>
              <a:sym typeface="Titillium Web"/>
            </a:endParaRPr>
          </a:p>
        </p:txBody>
      </p:sp>
      <p:sp>
        <p:nvSpPr>
          <p:cNvPr id="479" name="Google Shape;479;p42"/>
          <p:cNvSpPr/>
          <p:nvPr/>
        </p:nvSpPr>
        <p:spPr>
          <a:xfrm>
            <a:off x="4826373" y="2377609"/>
            <a:ext cx="470836" cy="362175"/>
          </a:xfrm>
          <a:prstGeom prst="rect">
            <a:avLst/>
          </a:prstGeom>
        </p:spPr>
        <p:txBody>
          <a:bodyPr>
            <a:prstTxWarp prst="textPlain">
              <a:avLst/>
            </a:prstTxWarp>
          </a:bodyPr>
          <a:lstStyle/>
          <a:p>
            <a:pPr lvl="0" algn="ctr"/>
            <a:endParaRPr b="1" i="0" dirty="0">
              <a:ln>
                <a:noFill/>
              </a:ln>
              <a:solidFill>
                <a:schemeClr val="lt1"/>
              </a:solidFill>
              <a:latin typeface="Quantico"/>
            </a:endParaRPr>
          </a:p>
        </p:txBody>
      </p:sp>
      <p:sp>
        <p:nvSpPr>
          <p:cNvPr id="16" name="Google Shape;470;p42">
            <a:extLst>
              <a:ext uri="{FF2B5EF4-FFF2-40B4-BE49-F238E27FC236}">
                <a16:creationId xmlns:a16="http://schemas.microsoft.com/office/drawing/2014/main" id="{66EDA0FF-B40B-04B2-58D6-E841BBB08890}"/>
              </a:ext>
            </a:extLst>
          </p:cNvPr>
          <p:cNvSpPr/>
          <p:nvPr/>
        </p:nvSpPr>
        <p:spPr>
          <a:xfrm>
            <a:off x="200439" y="3142207"/>
            <a:ext cx="7992000" cy="1915165"/>
          </a:xfrm>
          <a:prstGeom prst="rect">
            <a:avLst/>
          </a:prstGeom>
          <a:solidFill>
            <a:srgbClr val="000000">
              <a:alpha val="15080"/>
            </a:srgbClr>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US" b="1" dirty="0">
                <a:solidFill>
                  <a:schemeClr val="lt1"/>
                </a:solidFill>
                <a:latin typeface="Titillium Web"/>
                <a:ea typeface="Titillium Web"/>
                <a:cs typeface="Titillium Web"/>
                <a:sym typeface="Titillium Web"/>
              </a:rPr>
              <a:t>Groupthink</a:t>
            </a:r>
          </a:p>
          <a:p>
            <a:pPr marL="0" lvl="0" indent="0" algn="l" rtl="0">
              <a:spcBef>
                <a:spcPts val="0"/>
              </a:spcBef>
              <a:spcAft>
                <a:spcPts val="0"/>
              </a:spcAft>
              <a:buNone/>
            </a:pPr>
            <a:endParaRPr lang="en-US" dirty="0">
              <a:solidFill>
                <a:schemeClr val="lt1"/>
              </a:solidFill>
              <a:latin typeface="Titillium Web"/>
              <a:ea typeface="Titillium Web"/>
              <a:cs typeface="Titillium Web"/>
              <a:sym typeface="Titillium Web"/>
            </a:endParaRPr>
          </a:p>
          <a:p>
            <a:pPr marL="0" lvl="0" indent="0" algn="l" rtl="0">
              <a:spcBef>
                <a:spcPts val="0"/>
              </a:spcBef>
              <a:spcAft>
                <a:spcPts val="0"/>
              </a:spcAft>
              <a:buNone/>
            </a:pPr>
            <a:r>
              <a:rPr lang="en-US" dirty="0">
                <a:solidFill>
                  <a:schemeClr val="lt1"/>
                </a:solidFill>
                <a:latin typeface="Titillium Web"/>
                <a:ea typeface="Titillium Web"/>
                <a:cs typeface="Titillium Web"/>
                <a:sym typeface="Titillium Web"/>
              </a:rPr>
              <a:t>It is a psychological phenomenon that occurs within a group of people in which the wish for harmony or conformity results in an illogical or dysfunctional decision-making outcome. By refraining from outside influences and actively suppressing opposing viewpoints in the interest of minimizing conflict, group members reach a consensus decision without critical evaluation of substitute viewpoints. Groupthink sometimes produces dehumanizing actions against the out-group.</a:t>
            </a:r>
          </a:p>
          <a:p>
            <a:pPr marL="0" lvl="0" indent="0" algn="l" rtl="0">
              <a:spcBef>
                <a:spcPts val="600"/>
              </a:spcBef>
              <a:spcAft>
                <a:spcPts val="600"/>
              </a:spcAft>
              <a:buNone/>
            </a:pPr>
            <a:endParaRPr lang="en-US" dirty="0">
              <a:solidFill>
                <a:schemeClr val="lt1"/>
              </a:solidFill>
              <a:latin typeface="Titillium Web"/>
              <a:ea typeface="Titillium Web"/>
              <a:cs typeface="Titillium Web"/>
              <a:sym typeface="Titillium Web"/>
            </a:endParaRPr>
          </a:p>
        </p:txBody>
      </p:sp>
      <p:sp>
        <p:nvSpPr>
          <p:cNvPr id="12" name="TextBox 11">
            <a:extLst>
              <a:ext uri="{FF2B5EF4-FFF2-40B4-BE49-F238E27FC236}">
                <a16:creationId xmlns:a16="http://schemas.microsoft.com/office/drawing/2014/main" id="{FD10D174-4BAE-2FA6-48C6-0BAEE2396A48}"/>
              </a:ext>
            </a:extLst>
          </p:cNvPr>
          <p:cNvSpPr txBox="1"/>
          <p:nvPr/>
        </p:nvSpPr>
        <p:spPr>
          <a:xfrm>
            <a:off x="140227" y="587665"/>
            <a:ext cx="6948092" cy="523220"/>
          </a:xfrm>
          <a:prstGeom prst="rect">
            <a:avLst/>
          </a:prstGeom>
          <a:noFill/>
        </p:spPr>
        <p:txBody>
          <a:bodyPr wrap="square">
            <a:spAutoFit/>
          </a:bodyPr>
          <a:lstStyle/>
          <a:p>
            <a:r>
              <a:rPr lang="en-CA" sz="2800" dirty="0">
                <a:solidFill>
                  <a:schemeClr val="lt1"/>
                </a:solidFill>
                <a:latin typeface="Quantico"/>
                <a:sym typeface="Quantico"/>
              </a:rPr>
              <a:t>disadvantages to group decision-making</a:t>
            </a:r>
          </a:p>
        </p:txBody>
      </p:sp>
    </p:spTree>
    <p:extLst>
      <p:ext uri="{BB962C8B-B14F-4D97-AF65-F5344CB8AC3E}">
        <p14:creationId xmlns:p14="http://schemas.microsoft.com/office/powerpoint/2010/main" val="10560593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32"/>
          <p:cNvSpPr txBox="1">
            <a:spLocks noGrp="1"/>
          </p:cNvSpPr>
          <p:nvPr>
            <p:ph type="body" idx="4294967295"/>
          </p:nvPr>
        </p:nvSpPr>
        <p:spPr>
          <a:xfrm>
            <a:off x="975250" y="373700"/>
            <a:ext cx="2682600" cy="4396500"/>
          </a:xfrm>
          <a:prstGeom prst="rect">
            <a:avLst/>
          </a:prstGeom>
        </p:spPr>
        <p:txBody>
          <a:bodyPr spcFirstLastPara="1" wrap="square" lIns="0" tIns="0" rIns="0" bIns="0" anchor="ctr" anchorCtr="0">
            <a:noAutofit/>
          </a:bodyPr>
          <a:lstStyle/>
          <a:p>
            <a:pPr marL="0" lvl="0" indent="0" algn="l" rtl="0">
              <a:spcBef>
                <a:spcPts val="600"/>
              </a:spcBef>
              <a:spcAft>
                <a:spcPts val="0"/>
              </a:spcAft>
              <a:buNone/>
            </a:pPr>
            <a:r>
              <a:rPr lang="en-CA" dirty="0">
                <a:solidFill>
                  <a:schemeClr val="lt2"/>
                </a:solidFill>
                <a:latin typeface="Quantico"/>
                <a:ea typeface="Quantico"/>
                <a:cs typeface="Quantico"/>
                <a:sym typeface="Quantico"/>
              </a:rPr>
              <a:t>Decision-making</a:t>
            </a:r>
            <a:endParaRPr dirty="0">
              <a:solidFill>
                <a:schemeClr val="lt2"/>
              </a:solidFill>
              <a:latin typeface="Quantico"/>
              <a:ea typeface="Quantico"/>
              <a:cs typeface="Quantico"/>
              <a:sym typeface="Quantico"/>
            </a:endParaRPr>
          </a:p>
          <a:p>
            <a:pPr marL="0" lvl="0" indent="0" algn="l" rtl="0">
              <a:spcBef>
                <a:spcPts val="600"/>
              </a:spcBef>
              <a:spcAft>
                <a:spcPts val="0"/>
              </a:spcAft>
              <a:buNone/>
            </a:pPr>
            <a:r>
              <a:rPr lang="en-US" sz="1800" dirty="0"/>
              <a:t>Activity 1:  Team example</a:t>
            </a:r>
          </a:p>
        </p:txBody>
      </p:sp>
      <p:sp>
        <p:nvSpPr>
          <p:cNvPr id="292" name="Google Shape;292;p3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18</a:t>
            </a:fld>
            <a:endParaRPr/>
          </a:p>
        </p:txBody>
      </p:sp>
      <p:sp>
        <p:nvSpPr>
          <p:cNvPr id="10" name="Rectangle: Rounded Corners 9">
            <a:extLst>
              <a:ext uri="{FF2B5EF4-FFF2-40B4-BE49-F238E27FC236}">
                <a16:creationId xmlns:a16="http://schemas.microsoft.com/office/drawing/2014/main" id="{1181BC41-B490-6AE8-4BF9-C7FEFE58C974}"/>
              </a:ext>
            </a:extLst>
          </p:cNvPr>
          <p:cNvSpPr/>
          <p:nvPr/>
        </p:nvSpPr>
        <p:spPr>
          <a:xfrm>
            <a:off x="4181344" y="293638"/>
            <a:ext cx="3927232" cy="4556224"/>
          </a:xfrm>
          <a:prstGeom prst="roundRect">
            <a:avLst/>
          </a:prstGeom>
          <a:solidFill>
            <a:schemeClr val="accent5">
              <a:lumMod val="40000"/>
              <a:lumOff val="60000"/>
            </a:schemeClr>
          </a:solidFill>
          <a:ln w="28575">
            <a:solidFill>
              <a:schemeClr val="bg1"/>
            </a:solidFill>
            <a:extLst>
              <a:ext uri="{C807C97D-BFC1-408E-A445-0C87EB9F89A2}">
                <ask:lineSketchStyleProps xmlns:ask="http://schemas.microsoft.com/office/drawing/2018/sketchyshapes">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US" sz="1050" dirty="0">
                <a:solidFill>
                  <a:srgbClr val="595959"/>
                </a:solidFill>
                <a:effectLst/>
                <a:ea typeface="Calibri" panose="020F0502020204030204" pitchFamily="34" charset="0"/>
                <a:cs typeface="Times New Roman" panose="02020603050405020304" pitchFamily="18" charset="0"/>
              </a:rPr>
              <a:t>  </a:t>
            </a:r>
          </a:p>
          <a:p>
            <a:pPr>
              <a:lnSpc>
                <a:spcPct val="107000"/>
              </a:lnSpc>
              <a:spcAft>
                <a:spcPts val="800"/>
              </a:spcAft>
            </a:pPr>
            <a:endParaRPr lang="en-US" sz="1200" b="1" dirty="0">
              <a:solidFill>
                <a:srgbClr val="0070C0"/>
              </a:solidFill>
              <a:effectLst/>
              <a:latin typeface="Tw Cen MT" panose="020B0602020104020603" pitchFamily="34" charset="0"/>
              <a:ea typeface="Calibri" panose="020F0502020204030204" pitchFamily="34" charset="0"/>
              <a:cs typeface="Times New Roman" panose="02020603050405020304" pitchFamily="18" charset="0"/>
            </a:endParaRPr>
          </a:p>
          <a:p>
            <a:r>
              <a:rPr lang="en-US" sz="1200" b="1" dirty="0">
                <a:solidFill>
                  <a:srgbClr val="0070C0"/>
                </a:solidFill>
                <a:effectLst/>
                <a:latin typeface="Tw Cen MT" panose="020B0602020104020603" pitchFamily="34" charset="0"/>
                <a:ea typeface="Calibri" panose="020F0502020204030204" pitchFamily="34" charset="0"/>
                <a:cs typeface="Times New Roman" panose="02020603050405020304" pitchFamily="18" charset="0"/>
              </a:rPr>
              <a:t>Discussion</a:t>
            </a:r>
            <a:r>
              <a:rPr lang="en-US" sz="1200" dirty="0">
                <a:solidFill>
                  <a:srgbClr val="0070C0"/>
                </a:solidFill>
                <a:effectLst/>
                <a:latin typeface="Tw Cen MT" panose="020B0602020104020603" pitchFamily="34" charset="0"/>
                <a:ea typeface="Calibri" panose="020F0502020204030204" pitchFamily="34" charset="0"/>
                <a:cs typeface="Times New Roman" panose="02020603050405020304" pitchFamily="18" charset="0"/>
              </a:rPr>
              <a:t>:</a:t>
            </a:r>
          </a:p>
          <a:p>
            <a:endParaRPr lang="en-CA" sz="1050" dirty="0">
              <a:solidFill>
                <a:srgbClr val="595959"/>
              </a:solidFill>
              <a:effectLst/>
              <a:ea typeface="Calibri" panose="020F0502020204030204" pitchFamily="34" charset="0"/>
              <a:cs typeface="Times New Roman" panose="02020603050405020304" pitchFamily="18" charset="0"/>
            </a:endParaRPr>
          </a:p>
          <a:p>
            <a:pPr marL="171450" indent="-171450">
              <a:buFont typeface="Arial" panose="020B0604020202020204" pitchFamily="34" charset="0"/>
              <a:buChar char="•"/>
            </a:pPr>
            <a:r>
              <a:rPr lang="en-US" sz="1200" dirty="0">
                <a:solidFill>
                  <a:srgbClr val="595959"/>
                </a:solidFill>
                <a:effectLst/>
                <a:latin typeface="Tw Cen MT" panose="020B0602020104020603" pitchFamily="34" charset="0"/>
                <a:ea typeface="Calibri" panose="020F0502020204030204" pitchFamily="34" charset="0"/>
                <a:cs typeface="Times New Roman" panose="02020603050405020304" pitchFamily="18" charset="0"/>
              </a:rPr>
              <a:t>Which steps were the easiest/quickest for the team?</a:t>
            </a:r>
          </a:p>
          <a:p>
            <a:pPr marL="171450" indent="-171450">
              <a:buFont typeface="Arial" panose="020B0604020202020204" pitchFamily="34" charset="0"/>
              <a:buChar char="•"/>
            </a:pPr>
            <a:endParaRPr lang="en-US" sz="1200" dirty="0">
              <a:solidFill>
                <a:srgbClr val="595959"/>
              </a:solidFill>
              <a:effectLst/>
              <a:latin typeface="Tw Cen MT" panose="020B0602020104020603" pitchFamily="34" charset="0"/>
              <a:ea typeface="Calibri" panose="020F0502020204030204" pitchFamily="34" charset="0"/>
              <a:cs typeface="Times New Roman" panose="02020603050405020304" pitchFamily="18" charset="0"/>
            </a:endParaRPr>
          </a:p>
          <a:p>
            <a:pPr marL="171450" indent="-171450">
              <a:buFont typeface="Arial" panose="020B0604020202020204" pitchFamily="34" charset="0"/>
              <a:buChar char="•"/>
            </a:pPr>
            <a:r>
              <a:rPr lang="en-US" sz="1200" dirty="0">
                <a:solidFill>
                  <a:srgbClr val="595959"/>
                </a:solidFill>
                <a:effectLst/>
                <a:latin typeface="Tw Cen MT" panose="020B0602020104020603" pitchFamily="34" charset="0"/>
                <a:ea typeface="Calibri" panose="020F0502020204030204" pitchFamily="34" charset="0"/>
                <a:cs typeface="Times New Roman" panose="02020603050405020304" pitchFamily="18" charset="0"/>
              </a:rPr>
              <a:t>Did the team have to go back and clarify or re-do any steps?</a:t>
            </a:r>
          </a:p>
          <a:p>
            <a:pPr marL="171450" indent="-171450">
              <a:buFont typeface="Arial" panose="020B0604020202020204" pitchFamily="34" charset="0"/>
              <a:buChar char="•"/>
            </a:pPr>
            <a:endParaRPr lang="en-US" sz="1200" dirty="0">
              <a:solidFill>
                <a:srgbClr val="595959"/>
              </a:solidFill>
              <a:effectLst/>
              <a:latin typeface="Tw Cen MT" panose="020B0602020104020603" pitchFamily="34" charset="0"/>
              <a:ea typeface="Calibri" panose="020F0502020204030204" pitchFamily="34" charset="0"/>
              <a:cs typeface="Times New Roman" panose="02020603050405020304" pitchFamily="18" charset="0"/>
            </a:endParaRPr>
          </a:p>
          <a:p>
            <a:pPr marL="171450" indent="-171450">
              <a:buFont typeface="Arial" panose="020B0604020202020204" pitchFamily="34" charset="0"/>
              <a:buChar char="•"/>
            </a:pPr>
            <a:r>
              <a:rPr lang="en-US" sz="1200" dirty="0">
                <a:solidFill>
                  <a:srgbClr val="595959"/>
                </a:solidFill>
                <a:effectLst/>
                <a:latin typeface="Tw Cen MT" panose="020B0602020104020603" pitchFamily="34" charset="0"/>
                <a:ea typeface="Calibri" panose="020F0502020204030204" pitchFamily="34" charset="0"/>
                <a:cs typeface="Times New Roman" panose="02020603050405020304" pitchFamily="18" charset="0"/>
              </a:rPr>
              <a:t>The most conflict occurred at what steps?  Why?</a:t>
            </a:r>
          </a:p>
          <a:p>
            <a:pPr marL="171450" indent="-171450">
              <a:buFont typeface="Arial" panose="020B0604020202020204" pitchFamily="34" charset="0"/>
              <a:buChar char="•"/>
            </a:pPr>
            <a:endParaRPr lang="en-US" sz="1200" dirty="0">
              <a:solidFill>
                <a:srgbClr val="595959"/>
              </a:solidFill>
              <a:effectLst/>
              <a:latin typeface="Tw Cen MT" panose="020B0602020104020603" pitchFamily="34" charset="0"/>
              <a:ea typeface="Calibri" panose="020F0502020204030204" pitchFamily="34" charset="0"/>
              <a:cs typeface="Times New Roman" panose="02020603050405020304" pitchFamily="18" charset="0"/>
            </a:endParaRPr>
          </a:p>
          <a:p>
            <a:pPr marL="171450" indent="-171450">
              <a:buFont typeface="Arial" panose="020B0604020202020204" pitchFamily="34" charset="0"/>
              <a:buChar char="•"/>
            </a:pPr>
            <a:r>
              <a:rPr lang="en-US" sz="1200" dirty="0">
                <a:solidFill>
                  <a:srgbClr val="595959"/>
                </a:solidFill>
                <a:effectLst/>
                <a:latin typeface="Tw Cen MT" panose="020B0602020104020603" pitchFamily="34" charset="0"/>
                <a:ea typeface="Calibri" panose="020F0502020204030204" pitchFamily="34" charset="0"/>
                <a:cs typeface="Times New Roman" panose="02020603050405020304" pitchFamily="18" charset="0"/>
              </a:rPr>
              <a:t>After evaluating the final decision was it successful?  If not, which step(s) caused it to fail or be done poorly?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35"/>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accent3"/>
                </a:solidFill>
              </a:rPr>
              <a:t>19</a:t>
            </a:fld>
            <a:endParaRPr>
              <a:solidFill>
                <a:schemeClr val="accent3"/>
              </a:solidFill>
            </a:endParaRPr>
          </a:p>
        </p:txBody>
      </p:sp>
      <p:sp>
        <p:nvSpPr>
          <p:cNvPr id="328" name="Google Shape;328;p35"/>
          <p:cNvSpPr txBox="1">
            <a:spLocks noGrp="1"/>
          </p:cNvSpPr>
          <p:nvPr>
            <p:ph type="ctrTitle" idx="4294967295"/>
          </p:nvPr>
        </p:nvSpPr>
        <p:spPr>
          <a:xfrm>
            <a:off x="3265400" y="1613150"/>
            <a:ext cx="4852800" cy="1200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9600">
                <a:solidFill>
                  <a:schemeClr val="accent4"/>
                </a:solidFill>
              </a:rPr>
              <a:t>Thanks!</a:t>
            </a:r>
            <a:endParaRPr sz="9600">
              <a:solidFill>
                <a:schemeClr val="accent4"/>
              </a:solidFill>
            </a:endParaRPr>
          </a:p>
        </p:txBody>
      </p:sp>
      <p:sp>
        <p:nvSpPr>
          <p:cNvPr id="329" name="Google Shape;329;p35"/>
          <p:cNvSpPr txBox="1">
            <a:spLocks noGrp="1"/>
          </p:cNvSpPr>
          <p:nvPr>
            <p:ph type="subTitle" idx="4294967295"/>
          </p:nvPr>
        </p:nvSpPr>
        <p:spPr>
          <a:xfrm>
            <a:off x="3265400" y="2767748"/>
            <a:ext cx="4852800" cy="7626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800" b="1" dirty="0">
                <a:solidFill>
                  <a:schemeClr val="dk1"/>
                </a:solidFill>
                <a:latin typeface="Titillium Web"/>
                <a:ea typeface="Titillium Web"/>
                <a:cs typeface="Titillium Web"/>
                <a:sym typeface="Titillium Web"/>
              </a:rPr>
              <a:t>Any questions?</a:t>
            </a:r>
            <a:endParaRPr sz="1800" b="1" dirty="0">
              <a:solidFill>
                <a:schemeClr val="dk1"/>
              </a:solidFill>
              <a:latin typeface="Titillium Web"/>
              <a:ea typeface="Titillium Web"/>
              <a:cs typeface="Titillium Web"/>
              <a:sym typeface="Titillium Web"/>
            </a:endParaRPr>
          </a:p>
          <a:p>
            <a:pPr marL="0" lvl="0" indent="0" algn="l" rtl="0">
              <a:spcBef>
                <a:spcPts val="600"/>
              </a:spcBef>
              <a:spcAft>
                <a:spcPts val="0"/>
              </a:spcAft>
              <a:buNone/>
            </a:pPr>
            <a:r>
              <a:rPr lang="en" sz="1800" dirty="0">
                <a:solidFill>
                  <a:schemeClr val="dk1"/>
                </a:solidFill>
              </a:rPr>
              <a:t>You can find me at ebeerwart@nait.ca</a:t>
            </a:r>
            <a:endParaRPr sz="1800" dirty="0">
              <a:solidFill>
                <a:schemeClr val="dk1"/>
              </a:solidFill>
            </a:endParaRPr>
          </a:p>
        </p:txBody>
      </p:sp>
      <p:cxnSp>
        <p:nvCxnSpPr>
          <p:cNvPr id="330" name="Google Shape;330;p35"/>
          <p:cNvCxnSpPr/>
          <p:nvPr/>
        </p:nvCxnSpPr>
        <p:spPr>
          <a:xfrm>
            <a:off x="0" y="2571750"/>
            <a:ext cx="1144800" cy="0"/>
          </a:xfrm>
          <a:prstGeom prst="straightConnector1">
            <a:avLst/>
          </a:prstGeom>
          <a:noFill/>
          <a:ln w="9525" cap="flat" cmpd="sng">
            <a:solidFill>
              <a:schemeClr val="accent4"/>
            </a:solidFill>
            <a:prstDash val="solid"/>
            <a:round/>
            <a:headEnd type="none" w="med" len="med"/>
            <a:tailEnd type="none" w="med" len="med"/>
          </a:ln>
        </p:spPr>
      </p:cxnSp>
      <p:sp>
        <p:nvSpPr>
          <p:cNvPr id="331" name="Google Shape;331;p35"/>
          <p:cNvSpPr/>
          <p:nvPr/>
        </p:nvSpPr>
        <p:spPr>
          <a:xfrm>
            <a:off x="1152300" y="1649850"/>
            <a:ext cx="1843800" cy="1843800"/>
          </a:xfrm>
          <a:prstGeom prst="rect">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35"/>
          <p:cNvGrpSpPr/>
          <p:nvPr/>
        </p:nvGrpSpPr>
        <p:grpSpPr>
          <a:xfrm>
            <a:off x="1491429" y="2052012"/>
            <a:ext cx="1165552" cy="1039477"/>
            <a:chOff x="3927500" y="301425"/>
            <a:chExt cx="461550" cy="411625"/>
          </a:xfrm>
        </p:grpSpPr>
        <p:sp>
          <p:nvSpPr>
            <p:cNvPr id="333" name="Google Shape;333;p35"/>
            <p:cNvSpPr/>
            <p:nvPr/>
          </p:nvSpPr>
          <p:spPr>
            <a:xfrm>
              <a:off x="4080925"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a:off x="3927500"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a:off x="4234975"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5"/>
            <p:cNvSpPr/>
            <p:nvPr/>
          </p:nvSpPr>
          <p:spPr>
            <a:xfrm>
              <a:off x="4295850" y="442075"/>
              <a:ext cx="46300" cy="26225"/>
            </a:xfrm>
            <a:custGeom>
              <a:avLst/>
              <a:gdLst/>
              <a:ahLst/>
              <a:cxnLst/>
              <a:rect l="l" t="t" r="r" b="b"/>
              <a:pathLst>
                <a:path w="1852" h="1049" fill="none" extrusionOk="0">
                  <a:moveTo>
                    <a:pt x="1" y="1"/>
                  </a:moveTo>
                  <a:lnTo>
                    <a:pt x="1852" y="1048"/>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5"/>
            <p:cNvSpPr/>
            <p:nvPr/>
          </p:nvSpPr>
          <p:spPr>
            <a:xfrm>
              <a:off x="4296475" y="415900"/>
              <a:ext cx="45075" cy="78575"/>
            </a:xfrm>
            <a:custGeom>
              <a:avLst/>
              <a:gdLst/>
              <a:ahLst/>
              <a:cxnLst/>
              <a:rect l="l" t="t" r="r" b="b"/>
              <a:pathLst>
                <a:path w="1803" h="3143" fill="none" extrusionOk="0">
                  <a:moveTo>
                    <a:pt x="1802" y="1"/>
                  </a:moveTo>
                  <a:lnTo>
                    <a:pt x="0" y="3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5"/>
            <p:cNvSpPr/>
            <p:nvPr/>
          </p:nvSpPr>
          <p:spPr>
            <a:xfrm>
              <a:off x="3968275" y="590050"/>
              <a:ext cx="25" cy="6100"/>
            </a:xfrm>
            <a:custGeom>
              <a:avLst/>
              <a:gdLst/>
              <a:ahLst/>
              <a:cxnLst/>
              <a:rect l="l" t="t" r="r" b="b"/>
              <a:pathLst>
                <a:path w="1" h="244" fill="none" extrusionOk="0">
                  <a:moveTo>
                    <a:pt x="1" y="244"/>
                  </a:moveTo>
                  <a:lnTo>
                    <a:pt x="1" y="244"/>
                  </a:ln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a:off x="3970725" y="558375"/>
              <a:ext cx="1850" cy="12200"/>
            </a:xfrm>
            <a:custGeom>
              <a:avLst/>
              <a:gdLst/>
              <a:ahLst/>
              <a:cxnLst/>
              <a:rect l="l" t="t" r="r" b="b"/>
              <a:pathLst>
                <a:path w="74" h="488" fill="none" extrusionOk="0">
                  <a:moveTo>
                    <a:pt x="0" y="488"/>
                  </a:moveTo>
                  <a:lnTo>
                    <a:pt x="73"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5"/>
            <p:cNvSpPr/>
            <p:nvPr/>
          </p:nvSpPr>
          <p:spPr>
            <a:xfrm>
              <a:off x="3976200" y="527325"/>
              <a:ext cx="3675" cy="12200"/>
            </a:xfrm>
            <a:custGeom>
              <a:avLst/>
              <a:gdLst/>
              <a:ahLst/>
              <a:cxnLst/>
              <a:rect l="l" t="t" r="r" b="b"/>
              <a:pathLst>
                <a:path w="147" h="488" fill="none" extrusionOk="0">
                  <a:moveTo>
                    <a:pt x="0" y="488"/>
                  </a:moveTo>
                  <a:lnTo>
                    <a:pt x="98" y="147"/>
                  </a:lnTo>
                  <a:lnTo>
                    <a:pt x="147"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5"/>
            <p:cNvSpPr/>
            <p:nvPr/>
          </p:nvSpPr>
          <p:spPr>
            <a:xfrm>
              <a:off x="3985950" y="498100"/>
              <a:ext cx="4875" cy="10975"/>
            </a:xfrm>
            <a:custGeom>
              <a:avLst/>
              <a:gdLst/>
              <a:ahLst/>
              <a:cxnLst/>
              <a:rect l="l" t="t" r="r" b="b"/>
              <a:pathLst>
                <a:path w="195" h="439" fill="none" extrusionOk="0">
                  <a:moveTo>
                    <a:pt x="0" y="439"/>
                  </a:moveTo>
                  <a:lnTo>
                    <a:pt x="195" y="25"/>
                  </a:lnTo>
                  <a:lnTo>
                    <a:pt x="195"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p:nvPr/>
          </p:nvSpPr>
          <p:spPr>
            <a:xfrm>
              <a:off x="4000550" y="471300"/>
              <a:ext cx="7325" cy="9775"/>
            </a:xfrm>
            <a:custGeom>
              <a:avLst/>
              <a:gdLst/>
              <a:ahLst/>
              <a:cxnLst/>
              <a:rect l="l" t="t" r="r" b="b"/>
              <a:pathLst>
                <a:path w="293" h="391" fill="none" extrusionOk="0">
                  <a:moveTo>
                    <a:pt x="1" y="391"/>
                  </a:moveTo>
                  <a:lnTo>
                    <a:pt x="74" y="269"/>
                  </a:lnTo>
                  <a:lnTo>
                    <a:pt x="293"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5"/>
            <p:cNvSpPr/>
            <p:nvPr/>
          </p:nvSpPr>
          <p:spPr>
            <a:xfrm>
              <a:off x="4021250"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5"/>
            <p:cNvSpPr/>
            <p:nvPr/>
          </p:nvSpPr>
          <p:spPr>
            <a:xfrm>
              <a:off x="4049250" y="440250"/>
              <a:ext cx="11600" cy="2475"/>
            </a:xfrm>
            <a:custGeom>
              <a:avLst/>
              <a:gdLst/>
              <a:ahLst/>
              <a:cxnLst/>
              <a:rect l="l" t="t" r="r" b="b"/>
              <a:pathLst>
                <a:path w="464" h="99" fill="none" extrusionOk="0">
                  <a:moveTo>
                    <a:pt x="1" y="98"/>
                  </a:moveTo>
                  <a:lnTo>
                    <a:pt x="220" y="50"/>
                  </a:lnTo>
                  <a:lnTo>
                    <a:pt x="464" y="1"/>
                  </a:lnTo>
                  <a:lnTo>
                    <a:pt x="464"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5"/>
            <p:cNvSpPr/>
            <p:nvPr/>
          </p:nvSpPr>
          <p:spPr>
            <a:xfrm>
              <a:off x="4080325" y="439650"/>
              <a:ext cx="12200" cy="1850"/>
            </a:xfrm>
            <a:custGeom>
              <a:avLst/>
              <a:gdLst/>
              <a:ahLst/>
              <a:cxnLst/>
              <a:rect l="l" t="t" r="r" b="b"/>
              <a:pathLst>
                <a:path w="488" h="74" fill="none" extrusionOk="0">
                  <a:moveTo>
                    <a:pt x="0" y="0"/>
                  </a:moveTo>
                  <a:lnTo>
                    <a:pt x="146" y="0"/>
                  </a:lnTo>
                  <a:lnTo>
                    <a:pt x="463" y="74"/>
                  </a:lnTo>
                  <a:lnTo>
                    <a:pt x="487" y="7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a:off x="4110150" y="450000"/>
              <a:ext cx="9150" cy="7950"/>
            </a:xfrm>
            <a:custGeom>
              <a:avLst/>
              <a:gdLst/>
              <a:ahLst/>
              <a:cxnLst/>
              <a:rect l="l" t="t" r="r" b="b"/>
              <a:pathLst>
                <a:path w="366" h="318" fill="none" extrusionOk="0">
                  <a:moveTo>
                    <a:pt x="0" y="1"/>
                  </a:moveTo>
                  <a:lnTo>
                    <a:pt x="98" y="74"/>
                  </a:lnTo>
                  <a:lnTo>
                    <a:pt x="317" y="268"/>
                  </a:lnTo>
                  <a:lnTo>
                    <a:pt x="366" y="31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a:off x="4130250" y="473750"/>
              <a:ext cx="4900" cy="10975"/>
            </a:xfrm>
            <a:custGeom>
              <a:avLst/>
              <a:gdLst/>
              <a:ahLst/>
              <a:cxnLst/>
              <a:rect l="l" t="t" r="r" b="b"/>
              <a:pathLst>
                <a:path w="196" h="439" fill="none" extrusionOk="0">
                  <a:moveTo>
                    <a:pt x="0" y="0"/>
                  </a:moveTo>
                  <a:lnTo>
                    <a:pt x="25" y="73"/>
                  </a:lnTo>
                  <a:lnTo>
                    <a:pt x="171" y="366"/>
                  </a:lnTo>
                  <a:lnTo>
                    <a:pt x="195" y="43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a:off x="4141800" y="502975"/>
              <a:ext cx="3700" cy="11600"/>
            </a:xfrm>
            <a:custGeom>
              <a:avLst/>
              <a:gdLst/>
              <a:ahLst/>
              <a:cxnLst/>
              <a:rect l="l" t="t" r="r" b="b"/>
              <a:pathLst>
                <a:path w="148" h="464" fill="none" extrusionOk="0">
                  <a:moveTo>
                    <a:pt x="1" y="0"/>
                  </a:moveTo>
                  <a:lnTo>
                    <a:pt x="147" y="46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4150950" y="533425"/>
              <a:ext cx="3675" cy="11575"/>
            </a:xfrm>
            <a:custGeom>
              <a:avLst/>
              <a:gdLst/>
              <a:ahLst/>
              <a:cxnLst/>
              <a:rect l="l" t="t" r="r" b="b"/>
              <a:pathLst>
                <a:path w="147" h="463" fill="none" extrusionOk="0">
                  <a:moveTo>
                    <a:pt x="0" y="0"/>
                  </a:moveTo>
                  <a:lnTo>
                    <a:pt x="146" y="46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4160675"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p:nvPr/>
          </p:nvSpPr>
          <p:spPr>
            <a:xfrm>
              <a:off x="4175300" y="591875"/>
              <a:ext cx="7325" cy="9150"/>
            </a:xfrm>
            <a:custGeom>
              <a:avLst/>
              <a:gdLst/>
              <a:ahLst/>
              <a:cxnLst/>
              <a:rect l="l" t="t" r="r" b="b"/>
              <a:pathLst>
                <a:path w="293" h="366" fill="none" extrusionOk="0">
                  <a:moveTo>
                    <a:pt x="0" y="0"/>
                  </a:moveTo>
                  <a:lnTo>
                    <a:pt x="98" y="146"/>
                  </a:lnTo>
                  <a:lnTo>
                    <a:pt x="293" y="366"/>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5"/>
            <p:cNvSpPr/>
            <p:nvPr/>
          </p:nvSpPr>
          <p:spPr>
            <a:xfrm>
              <a:off x="4198425" y="613175"/>
              <a:ext cx="11000" cy="4900"/>
            </a:xfrm>
            <a:custGeom>
              <a:avLst/>
              <a:gdLst/>
              <a:ahLst/>
              <a:cxnLst/>
              <a:rect l="l" t="t" r="r" b="b"/>
              <a:pathLst>
                <a:path w="440" h="196" fill="none" extrusionOk="0">
                  <a:moveTo>
                    <a:pt x="1" y="1"/>
                  </a:moveTo>
                  <a:lnTo>
                    <a:pt x="171" y="98"/>
                  </a:lnTo>
                  <a:lnTo>
                    <a:pt x="439" y="19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5"/>
            <p:cNvSpPr/>
            <p:nvPr/>
          </p:nvSpPr>
          <p:spPr>
            <a:xfrm>
              <a:off x="4228275" y="621100"/>
              <a:ext cx="12200" cy="625"/>
            </a:xfrm>
            <a:custGeom>
              <a:avLst/>
              <a:gdLst/>
              <a:ahLst/>
              <a:cxnLst/>
              <a:rect l="l" t="t" r="r" b="b"/>
              <a:pathLst>
                <a:path w="488" h="25" fill="none" extrusionOk="0">
                  <a:moveTo>
                    <a:pt x="0" y="0"/>
                  </a:moveTo>
                  <a:lnTo>
                    <a:pt x="49" y="25"/>
                  </a:lnTo>
                  <a:lnTo>
                    <a:pt x="487" y="0"/>
                  </a:lnTo>
                  <a:lnTo>
                    <a:pt x="487"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a:off x="4259925" y="616225"/>
              <a:ext cx="11600" cy="3075"/>
            </a:xfrm>
            <a:custGeom>
              <a:avLst/>
              <a:gdLst/>
              <a:ahLst/>
              <a:cxnLst/>
              <a:rect l="l" t="t" r="r" b="b"/>
              <a:pathLst>
                <a:path w="464" h="123" fill="none" extrusionOk="0">
                  <a:moveTo>
                    <a:pt x="1" y="122"/>
                  </a:moveTo>
                  <a:lnTo>
                    <a:pt x="196" y="73"/>
                  </a:lnTo>
                  <a:lnTo>
                    <a:pt x="464" y="0"/>
                  </a:lnTo>
                  <a:lnTo>
                    <a:pt x="464"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a:off x="4289775" y="602225"/>
              <a:ext cx="10375" cy="6725"/>
            </a:xfrm>
            <a:custGeom>
              <a:avLst/>
              <a:gdLst/>
              <a:ahLst/>
              <a:cxnLst/>
              <a:rect l="l" t="t" r="r" b="b"/>
              <a:pathLst>
                <a:path w="415" h="269" fill="none" extrusionOk="0">
                  <a:moveTo>
                    <a:pt x="0" y="268"/>
                  </a:moveTo>
                  <a:lnTo>
                    <a:pt x="195" y="146"/>
                  </a:lnTo>
                  <a:lnTo>
                    <a:pt x="390" y="0"/>
                  </a:lnTo>
                  <a:lnTo>
                    <a:pt x="414"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5"/>
            <p:cNvSpPr/>
            <p:nvPr/>
          </p:nvSpPr>
          <p:spPr>
            <a:xfrm>
              <a:off x="4313525"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a:off x="4326300" y="547425"/>
              <a:ext cx="2450" cy="12200"/>
            </a:xfrm>
            <a:custGeom>
              <a:avLst/>
              <a:gdLst/>
              <a:ahLst/>
              <a:cxnLst/>
              <a:rect l="l" t="t" r="r" b="b"/>
              <a:pathLst>
                <a:path w="98" h="488" fill="none" extrusionOk="0">
                  <a:moveTo>
                    <a:pt x="0" y="487"/>
                  </a:moveTo>
                  <a:lnTo>
                    <a:pt x="49" y="293"/>
                  </a:lnTo>
                  <a:lnTo>
                    <a:pt x="98"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a:off x="4329350" y="515750"/>
              <a:ext cx="625" cy="12200"/>
            </a:xfrm>
            <a:custGeom>
              <a:avLst/>
              <a:gdLst/>
              <a:ahLst/>
              <a:cxnLst/>
              <a:rect l="l" t="t" r="r" b="b"/>
              <a:pathLst>
                <a:path w="25" h="488" fill="none" extrusionOk="0">
                  <a:moveTo>
                    <a:pt x="25" y="488"/>
                  </a:moveTo>
                  <a:lnTo>
                    <a:pt x="25" y="464"/>
                  </a:lnTo>
                  <a:lnTo>
                    <a:pt x="25" y="123"/>
                  </a:lnTo>
                  <a:lnTo>
                    <a:pt x="0"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5"/>
            <p:cNvSpPr/>
            <p:nvPr/>
          </p:nvSpPr>
          <p:spPr>
            <a:xfrm>
              <a:off x="4325075" y="488975"/>
              <a:ext cx="1250" cy="6100"/>
            </a:xfrm>
            <a:custGeom>
              <a:avLst/>
              <a:gdLst/>
              <a:ahLst/>
              <a:cxnLst/>
              <a:rect l="l" t="t" r="r" b="b"/>
              <a:pathLst>
                <a:path w="50" h="244" fill="none" extrusionOk="0">
                  <a:moveTo>
                    <a:pt x="49" y="244"/>
                  </a:moveTo>
                  <a:lnTo>
                    <a:pt x="49" y="244"/>
                  </a:ln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8" name="Google Shape;168;p22"/>
          <p:cNvSpPr txBox="1">
            <a:spLocks noGrp="1"/>
          </p:cNvSpPr>
          <p:nvPr>
            <p:ph type="title"/>
          </p:nvPr>
        </p:nvSpPr>
        <p:spPr>
          <a:xfrm>
            <a:off x="975250" y="930100"/>
            <a:ext cx="3767700" cy="621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Agenda</a:t>
            </a:r>
            <a:endParaRPr dirty="0"/>
          </a:p>
        </p:txBody>
      </p:sp>
      <p:sp>
        <p:nvSpPr>
          <p:cNvPr id="169" name="Google Shape;169;p22"/>
          <p:cNvSpPr txBox="1">
            <a:spLocks noGrp="1"/>
          </p:cNvSpPr>
          <p:nvPr>
            <p:ph type="body" idx="1"/>
          </p:nvPr>
        </p:nvSpPr>
        <p:spPr>
          <a:xfrm>
            <a:off x="975250" y="1727522"/>
            <a:ext cx="4863600" cy="2702700"/>
          </a:xfrm>
          <a:prstGeom prst="rect">
            <a:avLst/>
          </a:prstGeom>
        </p:spPr>
        <p:txBody>
          <a:bodyPr spcFirstLastPara="1" wrap="square" lIns="0" tIns="0" rIns="0" bIns="0" anchor="t" anchorCtr="0">
            <a:noAutofit/>
          </a:bodyPr>
          <a:lstStyle/>
          <a:p>
            <a:pPr marL="76200" indent="0">
              <a:buNone/>
            </a:pPr>
            <a:r>
              <a:rPr lang="en-US" sz="1400" dirty="0"/>
              <a:t>Describe individual behaviour in making decisions in a group and apply the theories to characters in a behavioural example.</a:t>
            </a:r>
          </a:p>
          <a:p>
            <a:pPr marL="76200" indent="0">
              <a:buNone/>
            </a:pPr>
            <a:endParaRPr lang="en-US" sz="1400" dirty="0"/>
          </a:p>
          <a:p>
            <a:pPr marL="76200" indent="0">
              <a:buNone/>
            </a:pPr>
            <a:r>
              <a:rPr lang="en-US" sz="1400" dirty="0"/>
              <a:t>Identify potential conflicts or harmonies between characters in a group due to making decisions within a behavioural example. </a:t>
            </a:r>
          </a:p>
        </p:txBody>
      </p:sp>
      <p:sp>
        <p:nvSpPr>
          <p:cNvPr id="170" name="Google Shape;170;p2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dirty="0"/>
          </a:p>
        </p:txBody>
      </p:sp>
      <p:pic>
        <p:nvPicPr>
          <p:cNvPr id="6" name="Picture Placeholder 2">
            <a:extLst>
              <a:ext uri="{FF2B5EF4-FFF2-40B4-BE49-F238E27FC236}">
                <a16:creationId xmlns:a16="http://schemas.microsoft.com/office/drawing/2014/main" id="{9ECBA1C3-601F-6B61-DCA4-1C6DF6598340}"/>
              </a:ext>
            </a:extLst>
          </p:cNvPr>
          <p:cNvPicPr>
            <a:picLocks noChangeAspect="1"/>
          </p:cNvPicPr>
          <p:nvPr/>
        </p:nvPicPr>
        <p:blipFill rotWithShape="1">
          <a:blip r:embed="rId3"/>
          <a:srcRect l="41568" r="34128" b="25000"/>
          <a:stretch/>
        </p:blipFill>
        <p:spPr>
          <a:xfrm>
            <a:off x="6180794" y="0"/>
            <a:ext cx="2963206" cy="5143500"/>
          </a:xfrm>
          <a:prstGeom prst="snip2DiagRect">
            <a:avLst/>
          </a:prstGeom>
          <a:solidFill>
            <a:srgbClr val="FFFFFF">
              <a:shade val="85000"/>
            </a:srgbClr>
          </a:solidFill>
          <a:ln w="28575"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grpSp>
        <p:nvGrpSpPr>
          <p:cNvPr id="672" name="Google Shape;672;p48"/>
          <p:cNvGrpSpPr/>
          <p:nvPr/>
        </p:nvGrpSpPr>
        <p:grpSpPr>
          <a:xfrm>
            <a:off x="348747" y="333019"/>
            <a:ext cx="342903" cy="447293"/>
            <a:chOff x="590250" y="244200"/>
            <a:chExt cx="407975" cy="532175"/>
          </a:xfrm>
        </p:grpSpPr>
        <p:sp>
          <p:nvSpPr>
            <p:cNvPr id="673" name="Google Shape;673;p48"/>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8"/>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8"/>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8"/>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8"/>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8"/>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8"/>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8"/>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8"/>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8"/>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8"/>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8"/>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8"/>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8"/>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48"/>
          <p:cNvGrpSpPr/>
          <p:nvPr/>
        </p:nvGrpSpPr>
        <p:grpSpPr>
          <a:xfrm>
            <a:off x="901439" y="399041"/>
            <a:ext cx="372594" cy="310144"/>
            <a:chOff x="1247825" y="322750"/>
            <a:chExt cx="443300" cy="369000"/>
          </a:xfrm>
        </p:grpSpPr>
        <p:sp>
          <p:nvSpPr>
            <p:cNvPr id="688" name="Google Shape;688;p48"/>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8"/>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8"/>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8"/>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8"/>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 name="Google Shape;693;p48"/>
          <p:cNvGrpSpPr/>
          <p:nvPr/>
        </p:nvGrpSpPr>
        <p:grpSpPr>
          <a:xfrm>
            <a:off x="1474618" y="397507"/>
            <a:ext cx="356204" cy="313212"/>
            <a:chOff x="1929775" y="320925"/>
            <a:chExt cx="423800" cy="372650"/>
          </a:xfrm>
        </p:grpSpPr>
        <p:sp>
          <p:nvSpPr>
            <p:cNvPr id="694" name="Google Shape;694;p48"/>
            <p:cNvSpPr/>
            <p:nvPr/>
          </p:nvSpPr>
          <p:spPr>
            <a:xfrm>
              <a:off x="1929775" y="320925"/>
              <a:ext cx="423800" cy="372650"/>
            </a:xfrm>
            <a:custGeom>
              <a:avLst/>
              <a:gdLst/>
              <a:ahLst/>
              <a:cxnLst/>
              <a:rect l="l" t="t" r="r" b="b"/>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8"/>
            <p:cNvSpPr/>
            <p:nvPr/>
          </p:nvSpPr>
          <p:spPr>
            <a:xfrm>
              <a:off x="1954125" y="345275"/>
              <a:ext cx="375100" cy="323950"/>
            </a:xfrm>
            <a:custGeom>
              <a:avLst/>
              <a:gdLst/>
              <a:ahLst/>
              <a:cxnLst/>
              <a:rect l="l" t="t" r="r" b="b"/>
              <a:pathLst>
                <a:path w="15004" h="12958" fill="none" extrusionOk="0">
                  <a:moveTo>
                    <a:pt x="15003" y="12957"/>
                  </a:moveTo>
                  <a:lnTo>
                    <a:pt x="1" y="12957"/>
                  </a:lnTo>
                  <a:lnTo>
                    <a:pt x="1" y="0"/>
                  </a:lnTo>
                  <a:lnTo>
                    <a:pt x="15003" y="0"/>
                  </a:lnTo>
                  <a:lnTo>
                    <a:pt x="15003" y="12957"/>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8"/>
            <p:cNvSpPr/>
            <p:nvPr/>
          </p:nvSpPr>
          <p:spPr>
            <a:xfrm>
              <a:off x="2162375" y="534625"/>
              <a:ext cx="146750" cy="113275"/>
            </a:xfrm>
            <a:custGeom>
              <a:avLst/>
              <a:gdLst/>
              <a:ahLst/>
              <a:cxnLst/>
              <a:rect l="l" t="t" r="r" b="b"/>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8"/>
            <p:cNvSpPr/>
            <p:nvPr/>
          </p:nvSpPr>
          <p:spPr>
            <a:xfrm>
              <a:off x="1974225" y="468875"/>
              <a:ext cx="232600" cy="179025"/>
            </a:xfrm>
            <a:custGeom>
              <a:avLst/>
              <a:gdLst/>
              <a:ahLst/>
              <a:cxnLst/>
              <a:rect l="l" t="t" r="r" b="b"/>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8"/>
            <p:cNvSpPr/>
            <p:nvPr/>
          </p:nvSpPr>
          <p:spPr>
            <a:xfrm>
              <a:off x="2169675" y="396425"/>
              <a:ext cx="97450" cy="97450"/>
            </a:xfrm>
            <a:custGeom>
              <a:avLst/>
              <a:gdLst/>
              <a:ahLst/>
              <a:cxnLst/>
              <a:rect l="l" t="t" r="r" b="b"/>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9" name="Google Shape;699;p48"/>
          <p:cNvSpPr/>
          <p:nvPr/>
        </p:nvSpPr>
        <p:spPr>
          <a:xfrm>
            <a:off x="2071920" y="386254"/>
            <a:ext cx="291717" cy="335738"/>
          </a:xfrm>
          <a:custGeom>
            <a:avLst/>
            <a:gdLst/>
            <a:ahLst/>
            <a:cxnLst/>
            <a:rect l="l" t="t" r="r" b="b"/>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8"/>
          <p:cNvSpPr/>
          <p:nvPr/>
        </p:nvSpPr>
        <p:spPr>
          <a:xfrm>
            <a:off x="2656888" y="387284"/>
            <a:ext cx="251793" cy="333678"/>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 name="Google Shape;701;p48"/>
          <p:cNvGrpSpPr/>
          <p:nvPr/>
        </p:nvGrpSpPr>
        <p:grpSpPr>
          <a:xfrm>
            <a:off x="3744262" y="362185"/>
            <a:ext cx="336767" cy="383835"/>
            <a:chOff x="4630125" y="278900"/>
            <a:chExt cx="400675" cy="456675"/>
          </a:xfrm>
        </p:grpSpPr>
        <p:sp>
          <p:nvSpPr>
            <p:cNvPr id="702" name="Google Shape;702;p48"/>
            <p:cNvSpPr/>
            <p:nvPr/>
          </p:nvSpPr>
          <p:spPr>
            <a:xfrm>
              <a:off x="4659350"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8"/>
            <p:cNvSpPr/>
            <p:nvPr/>
          </p:nvSpPr>
          <p:spPr>
            <a:xfrm>
              <a:off x="4630125"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8"/>
            <p:cNvSpPr/>
            <p:nvPr/>
          </p:nvSpPr>
          <p:spPr>
            <a:xfrm>
              <a:off x="4808525"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8"/>
            <p:cNvSpPr/>
            <p:nvPr/>
          </p:nvSpPr>
          <p:spPr>
            <a:xfrm>
              <a:off x="4808525"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 name="Google Shape;706;p48"/>
          <p:cNvSpPr/>
          <p:nvPr/>
        </p:nvSpPr>
        <p:spPr>
          <a:xfrm>
            <a:off x="4284851" y="385750"/>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 name="Google Shape;707;p48"/>
          <p:cNvGrpSpPr/>
          <p:nvPr/>
        </p:nvGrpSpPr>
        <p:grpSpPr>
          <a:xfrm>
            <a:off x="353874" y="908741"/>
            <a:ext cx="342882" cy="418128"/>
            <a:chOff x="596350" y="929175"/>
            <a:chExt cx="407950" cy="497475"/>
          </a:xfrm>
        </p:grpSpPr>
        <p:sp>
          <p:nvSpPr>
            <p:cNvPr id="708" name="Google Shape;708;p48"/>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8"/>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8"/>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8"/>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8"/>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8"/>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8"/>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 name="Google Shape;715;p48"/>
          <p:cNvGrpSpPr/>
          <p:nvPr/>
        </p:nvGrpSpPr>
        <p:grpSpPr>
          <a:xfrm>
            <a:off x="1478190" y="969656"/>
            <a:ext cx="349060" cy="298882"/>
            <a:chOff x="1934025" y="1001650"/>
            <a:chExt cx="415300" cy="355600"/>
          </a:xfrm>
        </p:grpSpPr>
        <p:sp>
          <p:nvSpPr>
            <p:cNvPr id="716" name="Google Shape;716;p48"/>
            <p:cNvSpPr/>
            <p:nvPr/>
          </p:nvSpPr>
          <p:spPr>
            <a:xfrm>
              <a:off x="1934025"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8"/>
            <p:cNvSpPr/>
            <p:nvPr/>
          </p:nvSpPr>
          <p:spPr>
            <a:xfrm>
              <a:off x="2141650"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8"/>
            <p:cNvSpPr/>
            <p:nvPr/>
          </p:nvSpPr>
          <p:spPr>
            <a:xfrm>
              <a:off x="1934025"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8"/>
            <p:cNvSpPr/>
            <p:nvPr/>
          </p:nvSpPr>
          <p:spPr>
            <a:xfrm>
              <a:off x="2141650"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 name="Google Shape;720;p48"/>
          <p:cNvSpPr/>
          <p:nvPr/>
        </p:nvSpPr>
        <p:spPr>
          <a:xfrm>
            <a:off x="2042249" y="944598"/>
            <a:ext cx="351077" cy="349039"/>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8"/>
          <p:cNvSpPr/>
          <p:nvPr/>
        </p:nvSpPr>
        <p:spPr>
          <a:xfrm>
            <a:off x="2607759" y="961997"/>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8"/>
          <p:cNvSpPr/>
          <p:nvPr/>
        </p:nvSpPr>
        <p:spPr>
          <a:xfrm>
            <a:off x="3177871" y="964561"/>
            <a:ext cx="339835" cy="309115"/>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8"/>
          <p:cNvSpPr/>
          <p:nvPr/>
        </p:nvSpPr>
        <p:spPr>
          <a:xfrm>
            <a:off x="3754139" y="967629"/>
            <a:ext cx="317310" cy="30297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 name="Google Shape;724;p48"/>
          <p:cNvGrpSpPr/>
          <p:nvPr/>
        </p:nvGrpSpPr>
        <p:grpSpPr>
          <a:xfrm>
            <a:off x="4302585" y="947131"/>
            <a:ext cx="350068" cy="350573"/>
            <a:chOff x="5294400" y="974850"/>
            <a:chExt cx="416500" cy="417100"/>
          </a:xfrm>
        </p:grpSpPr>
        <p:sp>
          <p:nvSpPr>
            <p:cNvPr id="725" name="Google Shape;725;p48"/>
            <p:cNvSpPr/>
            <p:nvPr/>
          </p:nvSpPr>
          <p:spPr>
            <a:xfrm>
              <a:off x="5325450" y="997975"/>
              <a:ext cx="151650" cy="154700"/>
            </a:xfrm>
            <a:custGeom>
              <a:avLst/>
              <a:gdLst/>
              <a:ahLst/>
              <a:cxnLst/>
              <a:rect l="l" t="t" r="r" b="b"/>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8"/>
            <p:cNvSpPr/>
            <p:nvPr/>
          </p:nvSpPr>
          <p:spPr>
            <a:xfrm>
              <a:off x="5294400" y="974850"/>
              <a:ext cx="416500" cy="417100"/>
            </a:xfrm>
            <a:custGeom>
              <a:avLst/>
              <a:gdLst/>
              <a:ahLst/>
              <a:cxnLst/>
              <a:rect l="l" t="t" r="r" b="b"/>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 name="Google Shape;727;p48"/>
          <p:cNvGrpSpPr/>
          <p:nvPr/>
        </p:nvGrpSpPr>
        <p:grpSpPr>
          <a:xfrm>
            <a:off x="4825607" y="907732"/>
            <a:ext cx="433992" cy="422729"/>
            <a:chOff x="5916675" y="927975"/>
            <a:chExt cx="516350" cy="502950"/>
          </a:xfrm>
        </p:grpSpPr>
        <p:sp>
          <p:nvSpPr>
            <p:cNvPr id="728" name="Google Shape;728;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48"/>
          <p:cNvGrpSpPr/>
          <p:nvPr/>
        </p:nvGrpSpPr>
        <p:grpSpPr>
          <a:xfrm>
            <a:off x="327251" y="1557145"/>
            <a:ext cx="391001" cy="264085"/>
            <a:chOff x="564675" y="1700625"/>
            <a:chExt cx="465200" cy="314200"/>
          </a:xfrm>
        </p:grpSpPr>
        <p:sp>
          <p:nvSpPr>
            <p:cNvPr id="731" name="Google Shape;731;p48"/>
            <p:cNvSpPr/>
            <p:nvPr/>
          </p:nvSpPr>
          <p:spPr>
            <a:xfrm>
              <a:off x="564675" y="1700625"/>
              <a:ext cx="465200" cy="29250"/>
            </a:xfrm>
            <a:custGeom>
              <a:avLst/>
              <a:gdLst/>
              <a:ahLst/>
              <a:cxnLst/>
              <a:rect l="l" t="t" r="r" b="b"/>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8"/>
            <p:cNvSpPr/>
            <p:nvPr/>
          </p:nvSpPr>
          <p:spPr>
            <a:xfrm>
              <a:off x="564675" y="1732300"/>
              <a:ext cx="465200" cy="272175"/>
            </a:xfrm>
            <a:custGeom>
              <a:avLst/>
              <a:gdLst/>
              <a:ahLst/>
              <a:cxnLst/>
              <a:rect l="l" t="t" r="r" b="b"/>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8"/>
            <p:cNvSpPr/>
            <p:nvPr/>
          </p:nvSpPr>
          <p:spPr>
            <a:xfrm>
              <a:off x="572600" y="2014200"/>
              <a:ext cx="449375" cy="625"/>
            </a:xfrm>
            <a:custGeom>
              <a:avLst/>
              <a:gdLst/>
              <a:ahLst/>
              <a:cxnLst/>
              <a:rect l="l" t="t" r="r" b="b"/>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 name="Google Shape;734;p48"/>
          <p:cNvGrpSpPr/>
          <p:nvPr/>
        </p:nvGrpSpPr>
        <p:grpSpPr>
          <a:xfrm>
            <a:off x="892235" y="1492657"/>
            <a:ext cx="391001" cy="382827"/>
            <a:chOff x="1236875" y="1623900"/>
            <a:chExt cx="465200" cy="455475"/>
          </a:xfrm>
        </p:grpSpPr>
        <p:sp>
          <p:nvSpPr>
            <p:cNvPr id="735" name="Google Shape;735;p48"/>
            <p:cNvSpPr/>
            <p:nvPr/>
          </p:nvSpPr>
          <p:spPr>
            <a:xfrm>
              <a:off x="1236875" y="1623900"/>
              <a:ext cx="465200" cy="445125"/>
            </a:xfrm>
            <a:custGeom>
              <a:avLst/>
              <a:gdLst/>
              <a:ahLst/>
              <a:cxnLst/>
              <a:rect l="l" t="t" r="r" b="b"/>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8"/>
            <p:cNvSpPr/>
            <p:nvPr/>
          </p:nvSpPr>
          <p:spPr>
            <a:xfrm>
              <a:off x="1244800" y="2078750"/>
              <a:ext cx="449375" cy="625"/>
            </a:xfrm>
            <a:custGeom>
              <a:avLst/>
              <a:gdLst/>
              <a:ahLst/>
              <a:cxnLst/>
              <a:rect l="l" t="t" r="r" b="b"/>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8"/>
            <p:cNvSpPr/>
            <p:nvPr/>
          </p:nvSpPr>
          <p:spPr>
            <a:xfrm>
              <a:off x="1236875" y="1791950"/>
              <a:ext cx="465200" cy="171725"/>
            </a:xfrm>
            <a:custGeom>
              <a:avLst/>
              <a:gdLst/>
              <a:ahLst/>
              <a:cxnLst/>
              <a:rect l="l" t="t" r="r" b="b"/>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8"/>
            <p:cNvSpPr/>
            <p:nvPr/>
          </p:nvSpPr>
          <p:spPr>
            <a:xfrm>
              <a:off x="1330025" y="1750550"/>
              <a:ext cx="278900" cy="110850"/>
            </a:xfrm>
            <a:custGeom>
              <a:avLst/>
              <a:gdLst/>
              <a:ahLst/>
              <a:cxnLst/>
              <a:rect l="l" t="t" r="r" b="b"/>
              <a:pathLst>
                <a:path w="11156" h="4434" fill="none" extrusionOk="0">
                  <a:moveTo>
                    <a:pt x="1" y="4433"/>
                  </a:moveTo>
                  <a:lnTo>
                    <a:pt x="1" y="1"/>
                  </a:lnTo>
                  <a:lnTo>
                    <a:pt x="11155" y="1"/>
                  </a:lnTo>
                  <a:lnTo>
                    <a:pt x="11155" y="443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8"/>
            <p:cNvSpPr/>
            <p:nvPr/>
          </p:nvSpPr>
          <p:spPr>
            <a:xfrm>
              <a:off x="1402500" y="1810225"/>
              <a:ext cx="133975" cy="25"/>
            </a:xfrm>
            <a:custGeom>
              <a:avLst/>
              <a:gdLst/>
              <a:ahLst/>
              <a:cxnLst/>
              <a:rect l="l" t="t" r="r" b="b"/>
              <a:pathLst>
                <a:path w="5359" h="1" fill="none" extrusionOk="0">
                  <a:moveTo>
                    <a:pt x="0" y="0"/>
                  </a:moveTo>
                  <a:lnTo>
                    <a:pt x="535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8"/>
            <p:cNvSpPr/>
            <p:nvPr/>
          </p:nvSpPr>
          <p:spPr>
            <a:xfrm>
              <a:off x="1402500" y="1844325"/>
              <a:ext cx="133975" cy="25"/>
            </a:xfrm>
            <a:custGeom>
              <a:avLst/>
              <a:gdLst/>
              <a:ahLst/>
              <a:cxnLst/>
              <a:rect l="l" t="t" r="r" b="b"/>
              <a:pathLst>
                <a:path w="5359" h="1" fill="none" extrusionOk="0">
                  <a:moveTo>
                    <a:pt x="0" y="0"/>
                  </a:moveTo>
                  <a:lnTo>
                    <a:pt x="535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8"/>
            <p:cNvSpPr/>
            <p:nvPr/>
          </p:nvSpPr>
          <p:spPr>
            <a:xfrm>
              <a:off x="1402500" y="1878425"/>
              <a:ext cx="85250" cy="25"/>
            </a:xfrm>
            <a:custGeom>
              <a:avLst/>
              <a:gdLst/>
              <a:ahLst/>
              <a:cxnLst/>
              <a:rect l="l" t="t" r="r" b="b"/>
              <a:pathLst>
                <a:path w="3410" h="1" fill="none" extrusionOk="0">
                  <a:moveTo>
                    <a:pt x="0" y="0"/>
                  </a:moveTo>
                  <a:lnTo>
                    <a:pt x="341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48"/>
          <p:cNvGrpSpPr/>
          <p:nvPr/>
        </p:nvGrpSpPr>
        <p:grpSpPr>
          <a:xfrm>
            <a:off x="1469490" y="1500852"/>
            <a:ext cx="366458" cy="366437"/>
            <a:chOff x="1923675" y="1633650"/>
            <a:chExt cx="436000" cy="435975"/>
          </a:xfrm>
        </p:grpSpPr>
        <p:sp>
          <p:nvSpPr>
            <p:cNvPr id="743" name="Google Shape;743;p48"/>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8"/>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8"/>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8"/>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8"/>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8"/>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749;p48"/>
          <p:cNvGrpSpPr/>
          <p:nvPr/>
        </p:nvGrpSpPr>
        <p:grpSpPr>
          <a:xfrm>
            <a:off x="2032941" y="1499318"/>
            <a:ext cx="369505" cy="369505"/>
            <a:chOff x="2594050" y="1631825"/>
            <a:chExt cx="439625" cy="439625"/>
          </a:xfrm>
        </p:grpSpPr>
        <p:sp>
          <p:nvSpPr>
            <p:cNvPr id="750" name="Google Shape;750;p48"/>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8"/>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8"/>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8"/>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48"/>
          <p:cNvSpPr/>
          <p:nvPr/>
        </p:nvSpPr>
        <p:spPr>
          <a:xfrm>
            <a:off x="2614399" y="151574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755;p48"/>
          <p:cNvGrpSpPr/>
          <p:nvPr/>
        </p:nvGrpSpPr>
        <p:grpSpPr>
          <a:xfrm>
            <a:off x="3197706" y="1471687"/>
            <a:ext cx="299911" cy="424768"/>
            <a:chOff x="3979850" y="1598950"/>
            <a:chExt cx="356825" cy="505375"/>
          </a:xfrm>
        </p:grpSpPr>
        <p:sp>
          <p:nvSpPr>
            <p:cNvPr id="756" name="Google Shape;756;p48"/>
            <p:cNvSpPr/>
            <p:nvPr/>
          </p:nvSpPr>
          <p:spPr>
            <a:xfrm>
              <a:off x="3979850"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8"/>
            <p:cNvSpPr/>
            <p:nvPr/>
          </p:nvSpPr>
          <p:spPr>
            <a:xfrm>
              <a:off x="4037075"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48"/>
          <p:cNvGrpSpPr/>
          <p:nvPr/>
        </p:nvGrpSpPr>
        <p:grpSpPr>
          <a:xfrm>
            <a:off x="3715096" y="1562776"/>
            <a:ext cx="395098" cy="242589"/>
            <a:chOff x="4595425" y="1707325"/>
            <a:chExt cx="470075" cy="288625"/>
          </a:xfrm>
        </p:grpSpPr>
        <p:sp>
          <p:nvSpPr>
            <p:cNvPr id="759" name="Google Shape;759;p48"/>
            <p:cNvSpPr/>
            <p:nvPr/>
          </p:nvSpPr>
          <p:spPr>
            <a:xfrm>
              <a:off x="4809750" y="1707325"/>
              <a:ext cx="41425" cy="41425"/>
            </a:xfrm>
            <a:custGeom>
              <a:avLst/>
              <a:gdLst/>
              <a:ahLst/>
              <a:cxnLst/>
              <a:rect l="l" t="t" r="r" b="b"/>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8"/>
            <p:cNvSpPr/>
            <p:nvPr/>
          </p:nvSpPr>
          <p:spPr>
            <a:xfrm>
              <a:off x="502407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8"/>
            <p:cNvSpPr/>
            <p:nvPr/>
          </p:nvSpPr>
          <p:spPr>
            <a:xfrm>
              <a:off x="4628900" y="1760300"/>
              <a:ext cx="403100" cy="177825"/>
            </a:xfrm>
            <a:custGeom>
              <a:avLst/>
              <a:gdLst/>
              <a:ahLst/>
              <a:cxnLst/>
              <a:rect l="l" t="t" r="r" b="b"/>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8"/>
            <p:cNvSpPr/>
            <p:nvPr/>
          </p:nvSpPr>
          <p:spPr>
            <a:xfrm>
              <a:off x="459542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8"/>
            <p:cNvSpPr/>
            <p:nvPr/>
          </p:nvSpPr>
          <p:spPr>
            <a:xfrm>
              <a:off x="4667275" y="1951475"/>
              <a:ext cx="326375" cy="44475"/>
            </a:xfrm>
            <a:custGeom>
              <a:avLst/>
              <a:gdLst/>
              <a:ahLst/>
              <a:cxnLst/>
              <a:rect l="l" t="t" r="r" b="b"/>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48"/>
          <p:cNvGrpSpPr/>
          <p:nvPr/>
        </p:nvGrpSpPr>
        <p:grpSpPr>
          <a:xfrm>
            <a:off x="4299013" y="1503416"/>
            <a:ext cx="357234" cy="361310"/>
            <a:chOff x="5290150" y="1636700"/>
            <a:chExt cx="425025" cy="429875"/>
          </a:xfrm>
        </p:grpSpPr>
        <p:sp>
          <p:nvSpPr>
            <p:cNvPr id="765" name="Google Shape;765;p48"/>
            <p:cNvSpPr/>
            <p:nvPr/>
          </p:nvSpPr>
          <p:spPr>
            <a:xfrm>
              <a:off x="5396700"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8"/>
            <p:cNvSpPr/>
            <p:nvPr/>
          </p:nvSpPr>
          <p:spPr>
            <a:xfrm>
              <a:off x="5290150"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 name="Google Shape;767;p48"/>
          <p:cNvGrpSpPr/>
          <p:nvPr/>
        </p:nvGrpSpPr>
        <p:grpSpPr>
          <a:xfrm>
            <a:off x="4862967" y="1492657"/>
            <a:ext cx="359272" cy="376691"/>
            <a:chOff x="5961125" y="1623900"/>
            <a:chExt cx="427450" cy="448175"/>
          </a:xfrm>
        </p:grpSpPr>
        <p:sp>
          <p:nvSpPr>
            <p:cNvPr id="768" name="Google Shape;768;p48"/>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8"/>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8"/>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8"/>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8"/>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8"/>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8"/>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 name="Google Shape;775;p48"/>
          <p:cNvGrpSpPr/>
          <p:nvPr/>
        </p:nvGrpSpPr>
        <p:grpSpPr>
          <a:xfrm>
            <a:off x="5415659" y="1502386"/>
            <a:ext cx="383835" cy="363369"/>
            <a:chOff x="6618700" y="1635475"/>
            <a:chExt cx="456675" cy="432325"/>
          </a:xfrm>
        </p:grpSpPr>
        <p:sp>
          <p:nvSpPr>
            <p:cNvPr id="776" name="Google Shape;776;p48"/>
            <p:cNvSpPr/>
            <p:nvPr/>
          </p:nvSpPr>
          <p:spPr>
            <a:xfrm>
              <a:off x="6663775" y="1904000"/>
              <a:ext cx="117525" cy="163800"/>
            </a:xfrm>
            <a:custGeom>
              <a:avLst/>
              <a:gdLst/>
              <a:ahLst/>
              <a:cxnLst/>
              <a:rect l="l" t="t" r="r" b="b"/>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8"/>
            <p:cNvSpPr/>
            <p:nvPr/>
          </p:nvSpPr>
          <p:spPr>
            <a:xfrm>
              <a:off x="7046125" y="1775525"/>
              <a:ext cx="29250" cy="99275"/>
            </a:xfrm>
            <a:custGeom>
              <a:avLst/>
              <a:gdLst/>
              <a:ahLst/>
              <a:cxnLst/>
              <a:rect l="l" t="t" r="r" b="b"/>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8"/>
            <p:cNvSpPr/>
            <p:nvPr/>
          </p:nvSpPr>
          <p:spPr>
            <a:xfrm>
              <a:off x="6618700" y="1751775"/>
              <a:ext cx="96850" cy="146750"/>
            </a:xfrm>
            <a:custGeom>
              <a:avLst/>
              <a:gdLst/>
              <a:ahLst/>
              <a:cxnLst/>
              <a:rect l="l" t="t" r="r" b="b"/>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8"/>
            <p:cNvSpPr/>
            <p:nvPr/>
          </p:nvSpPr>
          <p:spPr>
            <a:xfrm>
              <a:off x="6721600" y="1660450"/>
              <a:ext cx="278900" cy="329425"/>
            </a:xfrm>
            <a:custGeom>
              <a:avLst/>
              <a:gdLst/>
              <a:ahLst/>
              <a:cxnLst/>
              <a:rect l="l" t="t" r="r" b="b"/>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8"/>
            <p:cNvSpPr/>
            <p:nvPr/>
          </p:nvSpPr>
          <p:spPr>
            <a:xfrm>
              <a:off x="7006550" y="1635475"/>
              <a:ext cx="34750" cy="378750"/>
            </a:xfrm>
            <a:custGeom>
              <a:avLst/>
              <a:gdLst/>
              <a:ahLst/>
              <a:cxnLst/>
              <a:rect l="l" t="t" r="r" b="b"/>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 name="Google Shape;781;p48"/>
          <p:cNvGrpSpPr/>
          <p:nvPr/>
        </p:nvGrpSpPr>
        <p:grpSpPr>
          <a:xfrm>
            <a:off x="370747" y="2085798"/>
            <a:ext cx="304009" cy="326513"/>
            <a:chOff x="616425" y="2329600"/>
            <a:chExt cx="361700" cy="388475"/>
          </a:xfrm>
        </p:grpSpPr>
        <p:sp>
          <p:nvSpPr>
            <p:cNvPr id="782" name="Google Shape;782;p48"/>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8"/>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8"/>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8"/>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8"/>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8"/>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8"/>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8"/>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 name="Google Shape;790;p48"/>
          <p:cNvGrpSpPr/>
          <p:nvPr/>
        </p:nvGrpSpPr>
        <p:grpSpPr>
          <a:xfrm>
            <a:off x="927557" y="2088866"/>
            <a:ext cx="320378" cy="320378"/>
            <a:chOff x="1278900" y="2333250"/>
            <a:chExt cx="381175" cy="381175"/>
          </a:xfrm>
        </p:grpSpPr>
        <p:sp>
          <p:nvSpPr>
            <p:cNvPr id="791" name="Google Shape;791;p48"/>
            <p:cNvSpPr/>
            <p:nvPr/>
          </p:nvSpPr>
          <p:spPr>
            <a:xfrm>
              <a:off x="1278900"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8"/>
            <p:cNvSpPr/>
            <p:nvPr/>
          </p:nvSpPr>
          <p:spPr>
            <a:xfrm>
              <a:off x="1525475"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8"/>
            <p:cNvSpPr/>
            <p:nvPr/>
          </p:nvSpPr>
          <p:spPr>
            <a:xfrm>
              <a:off x="13696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8"/>
            <p:cNvSpPr/>
            <p:nvPr/>
          </p:nvSpPr>
          <p:spPr>
            <a:xfrm>
              <a:off x="1369600"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 name="Google Shape;795;p48"/>
          <p:cNvGrpSpPr/>
          <p:nvPr/>
        </p:nvGrpSpPr>
        <p:grpSpPr>
          <a:xfrm>
            <a:off x="1492520" y="2088866"/>
            <a:ext cx="320399" cy="320378"/>
            <a:chOff x="1951075" y="2333250"/>
            <a:chExt cx="381200" cy="381175"/>
          </a:xfrm>
        </p:grpSpPr>
        <p:sp>
          <p:nvSpPr>
            <p:cNvPr id="796" name="Google Shape;796;p48"/>
            <p:cNvSpPr/>
            <p:nvPr/>
          </p:nvSpPr>
          <p:spPr>
            <a:xfrm>
              <a:off x="1951075" y="2333250"/>
              <a:ext cx="381200" cy="381175"/>
            </a:xfrm>
            <a:custGeom>
              <a:avLst/>
              <a:gdLst/>
              <a:ahLst/>
              <a:cxnLst/>
              <a:rect l="l" t="t" r="r" b="b"/>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8"/>
            <p:cNvSpPr/>
            <p:nvPr/>
          </p:nvSpPr>
          <p:spPr>
            <a:xfrm>
              <a:off x="2197675" y="2503125"/>
              <a:ext cx="43875" cy="47525"/>
            </a:xfrm>
            <a:custGeom>
              <a:avLst/>
              <a:gdLst/>
              <a:ahLst/>
              <a:cxnLst/>
              <a:rect l="l" t="t" r="r" b="b"/>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8"/>
            <p:cNvSpPr/>
            <p:nvPr/>
          </p:nvSpPr>
          <p:spPr>
            <a:xfrm>
              <a:off x="20418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8"/>
            <p:cNvSpPr/>
            <p:nvPr/>
          </p:nvSpPr>
          <p:spPr>
            <a:xfrm>
              <a:off x="2041800" y="2584100"/>
              <a:ext cx="199750" cy="41425"/>
            </a:xfrm>
            <a:custGeom>
              <a:avLst/>
              <a:gdLst/>
              <a:ahLst/>
              <a:cxnLst/>
              <a:rect l="l" t="t" r="r" b="b"/>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8"/>
          <p:cNvGrpSpPr/>
          <p:nvPr/>
        </p:nvGrpSpPr>
        <p:grpSpPr>
          <a:xfrm>
            <a:off x="2057504" y="2088866"/>
            <a:ext cx="320378" cy="320378"/>
            <a:chOff x="2623275" y="2333250"/>
            <a:chExt cx="381175" cy="381175"/>
          </a:xfrm>
        </p:grpSpPr>
        <p:sp>
          <p:nvSpPr>
            <p:cNvPr id="801" name="Google Shape;801;p48"/>
            <p:cNvSpPr/>
            <p:nvPr/>
          </p:nvSpPr>
          <p:spPr>
            <a:xfrm>
              <a:off x="2623275" y="2333250"/>
              <a:ext cx="381175" cy="381175"/>
            </a:xfrm>
            <a:custGeom>
              <a:avLst/>
              <a:gdLst/>
              <a:ahLst/>
              <a:cxnLst/>
              <a:rect l="l" t="t" r="r" b="b"/>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8"/>
            <p:cNvSpPr/>
            <p:nvPr/>
          </p:nvSpPr>
          <p:spPr>
            <a:xfrm>
              <a:off x="2869875" y="2503125"/>
              <a:ext cx="43875" cy="47525"/>
            </a:xfrm>
            <a:custGeom>
              <a:avLst/>
              <a:gdLst/>
              <a:ahLst/>
              <a:cxnLst/>
              <a:rect l="l" t="t" r="r" b="b"/>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8"/>
            <p:cNvSpPr/>
            <p:nvPr/>
          </p:nvSpPr>
          <p:spPr>
            <a:xfrm>
              <a:off x="2714000" y="2503125"/>
              <a:ext cx="43875" cy="47525"/>
            </a:xfrm>
            <a:custGeom>
              <a:avLst/>
              <a:gdLst/>
              <a:ahLst/>
              <a:cxnLst/>
              <a:rect l="l" t="t" r="r" b="b"/>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8"/>
            <p:cNvSpPr/>
            <p:nvPr/>
          </p:nvSpPr>
          <p:spPr>
            <a:xfrm>
              <a:off x="2810200" y="2595675"/>
              <a:ext cx="99875" cy="31075"/>
            </a:xfrm>
            <a:custGeom>
              <a:avLst/>
              <a:gdLst/>
              <a:ahLst/>
              <a:cxnLst/>
              <a:rect l="l" t="t" r="r" b="b"/>
              <a:pathLst>
                <a:path w="3995" h="1243" fill="none" extrusionOk="0">
                  <a:moveTo>
                    <a:pt x="1" y="1242"/>
                  </a:moveTo>
                  <a:lnTo>
                    <a:pt x="3995"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48"/>
          <p:cNvGrpSpPr/>
          <p:nvPr/>
        </p:nvGrpSpPr>
        <p:grpSpPr>
          <a:xfrm>
            <a:off x="2697209" y="2033603"/>
            <a:ext cx="170937" cy="426827"/>
            <a:chOff x="3384375" y="2267500"/>
            <a:chExt cx="203375" cy="507825"/>
          </a:xfrm>
        </p:grpSpPr>
        <p:sp>
          <p:nvSpPr>
            <p:cNvPr id="806" name="Google Shape;806;p48"/>
            <p:cNvSpPr/>
            <p:nvPr/>
          </p:nvSpPr>
          <p:spPr>
            <a:xfrm>
              <a:off x="3384375" y="2373425"/>
              <a:ext cx="203375" cy="401900"/>
            </a:xfrm>
            <a:custGeom>
              <a:avLst/>
              <a:gdLst/>
              <a:ahLst/>
              <a:cxnLst/>
              <a:rect l="l" t="t" r="r" b="b"/>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8"/>
            <p:cNvSpPr/>
            <p:nvPr/>
          </p:nvSpPr>
          <p:spPr>
            <a:xfrm>
              <a:off x="3443425" y="2267500"/>
              <a:ext cx="85275" cy="93775"/>
            </a:xfrm>
            <a:custGeom>
              <a:avLst/>
              <a:gdLst/>
              <a:ahLst/>
              <a:cxnLst/>
              <a:rect l="l" t="t" r="r" b="b"/>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 name="Google Shape;808;p48"/>
          <p:cNvGrpSpPr/>
          <p:nvPr/>
        </p:nvGrpSpPr>
        <p:grpSpPr>
          <a:xfrm>
            <a:off x="3842516" y="2087836"/>
            <a:ext cx="140237" cy="318339"/>
            <a:chOff x="4747025" y="2332025"/>
            <a:chExt cx="166850" cy="378750"/>
          </a:xfrm>
        </p:grpSpPr>
        <p:sp>
          <p:nvSpPr>
            <p:cNvPr id="809" name="Google Shape;809;p48"/>
            <p:cNvSpPr/>
            <p:nvPr/>
          </p:nvSpPr>
          <p:spPr>
            <a:xfrm>
              <a:off x="4747025" y="2427025"/>
              <a:ext cx="166850" cy="283750"/>
            </a:xfrm>
            <a:custGeom>
              <a:avLst/>
              <a:gdLst/>
              <a:ahLst/>
              <a:cxnLst/>
              <a:rect l="l" t="t" r="r" b="b"/>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8"/>
            <p:cNvSpPr/>
            <p:nvPr/>
          </p:nvSpPr>
          <p:spPr>
            <a:xfrm>
              <a:off x="4792100" y="2332025"/>
              <a:ext cx="76725" cy="84050"/>
            </a:xfrm>
            <a:custGeom>
              <a:avLst/>
              <a:gdLst/>
              <a:ahLst/>
              <a:cxnLst/>
              <a:rect l="l" t="t" r="r" b="b"/>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48"/>
          <p:cNvGrpSpPr/>
          <p:nvPr/>
        </p:nvGrpSpPr>
        <p:grpSpPr>
          <a:xfrm>
            <a:off x="3274990" y="2035641"/>
            <a:ext cx="145343" cy="422729"/>
            <a:chOff x="4071800" y="2269925"/>
            <a:chExt cx="172925" cy="502950"/>
          </a:xfrm>
        </p:grpSpPr>
        <p:sp>
          <p:nvSpPr>
            <p:cNvPr id="812" name="Google Shape;812;p48"/>
            <p:cNvSpPr/>
            <p:nvPr/>
          </p:nvSpPr>
          <p:spPr>
            <a:xfrm>
              <a:off x="4118075"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8"/>
            <p:cNvSpPr/>
            <p:nvPr/>
          </p:nvSpPr>
          <p:spPr>
            <a:xfrm>
              <a:off x="4071800"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 name="Google Shape;814;p48"/>
          <p:cNvSpPr/>
          <p:nvPr/>
        </p:nvSpPr>
        <p:spPr>
          <a:xfrm>
            <a:off x="4317611" y="2080241"/>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48"/>
          <p:cNvGrpSpPr/>
          <p:nvPr/>
        </p:nvGrpSpPr>
        <p:grpSpPr>
          <a:xfrm>
            <a:off x="4872696" y="2086302"/>
            <a:ext cx="345971" cy="325505"/>
            <a:chOff x="5972700" y="2330200"/>
            <a:chExt cx="411625" cy="387275"/>
          </a:xfrm>
        </p:grpSpPr>
        <p:sp>
          <p:nvSpPr>
            <p:cNvPr id="816" name="Google Shape;816;p48"/>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8"/>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48"/>
          <p:cNvGrpSpPr/>
          <p:nvPr/>
        </p:nvGrpSpPr>
        <p:grpSpPr>
          <a:xfrm>
            <a:off x="467993" y="2614431"/>
            <a:ext cx="109538" cy="399195"/>
            <a:chOff x="732125" y="2958550"/>
            <a:chExt cx="130325" cy="474950"/>
          </a:xfrm>
        </p:grpSpPr>
        <p:sp>
          <p:nvSpPr>
            <p:cNvPr id="819" name="Google Shape;819;p48"/>
            <p:cNvSpPr/>
            <p:nvPr/>
          </p:nvSpPr>
          <p:spPr>
            <a:xfrm>
              <a:off x="732125" y="2958550"/>
              <a:ext cx="130325" cy="474950"/>
            </a:xfrm>
            <a:custGeom>
              <a:avLst/>
              <a:gdLst/>
              <a:ahLst/>
              <a:cxnLst/>
              <a:rect l="l" t="t" r="r" b="b"/>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8"/>
            <p:cNvSpPr/>
            <p:nvPr/>
          </p:nvSpPr>
          <p:spPr>
            <a:xfrm>
              <a:off x="756475" y="3090675"/>
              <a:ext cx="81625" cy="318475"/>
            </a:xfrm>
            <a:custGeom>
              <a:avLst/>
              <a:gdLst/>
              <a:ahLst/>
              <a:cxnLst/>
              <a:rect l="l" t="t" r="r" b="b"/>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8"/>
            <p:cNvSpPr/>
            <p:nvPr/>
          </p:nvSpPr>
          <p:spPr>
            <a:xfrm>
              <a:off x="802750" y="3129050"/>
              <a:ext cx="13425" cy="25"/>
            </a:xfrm>
            <a:custGeom>
              <a:avLst/>
              <a:gdLst/>
              <a:ahLst/>
              <a:cxnLst/>
              <a:rect l="l" t="t" r="r" b="b"/>
              <a:pathLst>
                <a:path w="537" h="1" fill="none" extrusionOk="0">
                  <a:moveTo>
                    <a:pt x="536"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8"/>
            <p:cNvSpPr/>
            <p:nvPr/>
          </p:nvSpPr>
          <p:spPr>
            <a:xfrm>
              <a:off x="802750" y="3162525"/>
              <a:ext cx="13425" cy="25"/>
            </a:xfrm>
            <a:custGeom>
              <a:avLst/>
              <a:gdLst/>
              <a:ahLst/>
              <a:cxnLst/>
              <a:rect l="l" t="t" r="r" b="b"/>
              <a:pathLst>
                <a:path w="537" h="1" fill="none" extrusionOk="0">
                  <a:moveTo>
                    <a:pt x="536" y="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8"/>
            <p:cNvSpPr/>
            <p:nvPr/>
          </p:nvSpPr>
          <p:spPr>
            <a:xfrm>
              <a:off x="802750" y="3196025"/>
              <a:ext cx="13425" cy="25"/>
            </a:xfrm>
            <a:custGeom>
              <a:avLst/>
              <a:gdLst/>
              <a:ahLst/>
              <a:cxnLst/>
              <a:rect l="l" t="t" r="r" b="b"/>
              <a:pathLst>
                <a:path w="537" h="1" fill="none" extrusionOk="0">
                  <a:moveTo>
                    <a:pt x="536"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8"/>
            <p:cNvSpPr/>
            <p:nvPr/>
          </p:nvSpPr>
          <p:spPr>
            <a:xfrm>
              <a:off x="802750" y="3229500"/>
              <a:ext cx="13425" cy="25"/>
            </a:xfrm>
            <a:custGeom>
              <a:avLst/>
              <a:gdLst/>
              <a:ahLst/>
              <a:cxnLst/>
              <a:rect l="l" t="t" r="r" b="b"/>
              <a:pathLst>
                <a:path w="537" h="1" fill="none" extrusionOk="0">
                  <a:moveTo>
                    <a:pt x="536" y="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8"/>
            <p:cNvSpPr/>
            <p:nvPr/>
          </p:nvSpPr>
          <p:spPr>
            <a:xfrm>
              <a:off x="802750" y="3263000"/>
              <a:ext cx="13425" cy="25"/>
            </a:xfrm>
            <a:custGeom>
              <a:avLst/>
              <a:gdLst/>
              <a:ahLst/>
              <a:cxnLst/>
              <a:rect l="l" t="t" r="r" b="b"/>
              <a:pathLst>
                <a:path w="537" h="1" fill="none" extrusionOk="0">
                  <a:moveTo>
                    <a:pt x="536"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8"/>
            <p:cNvSpPr/>
            <p:nvPr/>
          </p:nvSpPr>
          <p:spPr>
            <a:xfrm>
              <a:off x="802750" y="3296475"/>
              <a:ext cx="13425" cy="25"/>
            </a:xfrm>
            <a:custGeom>
              <a:avLst/>
              <a:gdLst/>
              <a:ahLst/>
              <a:cxnLst/>
              <a:rect l="l" t="t" r="r" b="b"/>
              <a:pathLst>
                <a:path w="537" h="1" fill="none" extrusionOk="0">
                  <a:moveTo>
                    <a:pt x="536" y="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 name="Google Shape;827;p48"/>
          <p:cNvSpPr/>
          <p:nvPr/>
        </p:nvSpPr>
        <p:spPr>
          <a:xfrm>
            <a:off x="1484913" y="2598660"/>
            <a:ext cx="335738" cy="43092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8"/>
          <p:cNvSpPr/>
          <p:nvPr/>
        </p:nvSpPr>
        <p:spPr>
          <a:xfrm>
            <a:off x="963405" y="2598660"/>
            <a:ext cx="248746" cy="430924"/>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48"/>
          <p:cNvGrpSpPr/>
          <p:nvPr/>
        </p:nvGrpSpPr>
        <p:grpSpPr>
          <a:xfrm>
            <a:off x="2023737" y="2627227"/>
            <a:ext cx="387933" cy="367467"/>
            <a:chOff x="2583100" y="2973775"/>
            <a:chExt cx="461550" cy="437200"/>
          </a:xfrm>
        </p:grpSpPr>
        <p:sp>
          <p:nvSpPr>
            <p:cNvPr id="830" name="Google Shape;830;p48"/>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8"/>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 name="Google Shape;832;p48"/>
          <p:cNvSpPr/>
          <p:nvPr/>
        </p:nvSpPr>
        <p:spPr>
          <a:xfrm>
            <a:off x="3734681" y="2636022"/>
            <a:ext cx="356204" cy="35620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 name="Google Shape;833;p48"/>
          <p:cNvGrpSpPr/>
          <p:nvPr/>
        </p:nvGrpSpPr>
        <p:grpSpPr>
          <a:xfrm>
            <a:off x="4263186" y="2655384"/>
            <a:ext cx="435022" cy="323445"/>
            <a:chOff x="5247525" y="3007275"/>
            <a:chExt cx="517575" cy="384825"/>
          </a:xfrm>
        </p:grpSpPr>
        <p:sp>
          <p:nvSpPr>
            <p:cNvPr id="834" name="Google Shape;834;p48"/>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8"/>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48"/>
          <p:cNvGrpSpPr/>
          <p:nvPr/>
        </p:nvGrpSpPr>
        <p:grpSpPr>
          <a:xfrm>
            <a:off x="3174172" y="2636956"/>
            <a:ext cx="342882" cy="350068"/>
            <a:chOff x="3951850" y="2985350"/>
            <a:chExt cx="407950" cy="416500"/>
          </a:xfrm>
        </p:grpSpPr>
        <p:sp>
          <p:nvSpPr>
            <p:cNvPr id="837" name="Google Shape;837;p48"/>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8"/>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8"/>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8"/>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48"/>
          <p:cNvGrpSpPr/>
          <p:nvPr/>
        </p:nvGrpSpPr>
        <p:grpSpPr>
          <a:xfrm>
            <a:off x="330844" y="3226504"/>
            <a:ext cx="397136" cy="305017"/>
            <a:chOff x="568950" y="3686775"/>
            <a:chExt cx="472500" cy="362900"/>
          </a:xfrm>
        </p:grpSpPr>
        <p:sp>
          <p:nvSpPr>
            <p:cNvPr id="842" name="Google Shape;842;p48"/>
            <p:cNvSpPr/>
            <p:nvPr/>
          </p:nvSpPr>
          <p:spPr>
            <a:xfrm>
              <a:off x="568950"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8"/>
            <p:cNvSpPr/>
            <p:nvPr/>
          </p:nvSpPr>
          <p:spPr>
            <a:xfrm>
              <a:off x="645650"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8"/>
            <p:cNvSpPr/>
            <p:nvPr/>
          </p:nvSpPr>
          <p:spPr>
            <a:xfrm>
              <a:off x="747950"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 name="Google Shape;845;p48"/>
          <p:cNvSpPr/>
          <p:nvPr/>
        </p:nvSpPr>
        <p:spPr>
          <a:xfrm>
            <a:off x="4907686" y="2619652"/>
            <a:ext cx="270221" cy="388962"/>
          </a:xfrm>
          <a:custGeom>
            <a:avLst/>
            <a:gdLst/>
            <a:ahLst/>
            <a:cxnLst/>
            <a:rect l="l" t="t" r="r" b="b"/>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 name="Google Shape;846;p48"/>
          <p:cNvGrpSpPr/>
          <p:nvPr/>
        </p:nvGrpSpPr>
        <p:grpSpPr>
          <a:xfrm>
            <a:off x="898896" y="3252097"/>
            <a:ext cx="377700" cy="253852"/>
            <a:chOff x="1244800" y="3717225"/>
            <a:chExt cx="449375" cy="302025"/>
          </a:xfrm>
        </p:grpSpPr>
        <p:sp>
          <p:nvSpPr>
            <p:cNvPr id="847" name="Google Shape;847;p48"/>
            <p:cNvSpPr/>
            <p:nvPr/>
          </p:nvSpPr>
          <p:spPr>
            <a:xfrm>
              <a:off x="1244800" y="3717225"/>
              <a:ext cx="449375" cy="302025"/>
            </a:xfrm>
            <a:custGeom>
              <a:avLst/>
              <a:gdLst/>
              <a:ahLst/>
              <a:cxnLst/>
              <a:rect l="l" t="t" r="r" b="b"/>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8"/>
            <p:cNvSpPr/>
            <p:nvPr/>
          </p:nvSpPr>
          <p:spPr>
            <a:xfrm>
              <a:off x="1244800" y="3795150"/>
              <a:ext cx="449375" cy="25"/>
            </a:xfrm>
            <a:custGeom>
              <a:avLst/>
              <a:gdLst/>
              <a:ahLst/>
              <a:cxnLst/>
              <a:rect l="l" t="t" r="r" b="b"/>
              <a:pathLst>
                <a:path w="17975" h="1" fill="none" extrusionOk="0">
                  <a:moveTo>
                    <a:pt x="17974" y="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8"/>
            <p:cNvSpPr/>
            <p:nvPr/>
          </p:nvSpPr>
          <p:spPr>
            <a:xfrm>
              <a:off x="1244800" y="3853000"/>
              <a:ext cx="449375" cy="25"/>
            </a:xfrm>
            <a:custGeom>
              <a:avLst/>
              <a:gdLst/>
              <a:ahLst/>
              <a:cxnLst/>
              <a:rect l="l" t="t" r="r" b="b"/>
              <a:pathLst>
                <a:path w="17975" h="1" fill="none" extrusionOk="0">
                  <a:moveTo>
                    <a:pt x="0" y="0"/>
                  </a:moveTo>
                  <a:lnTo>
                    <a:pt x="1797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8"/>
            <p:cNvSpPr/>
            <p:nvPr/>
          </p:nvSpPr>
          <p:spPr>
            <a:xfrm>
              <a:off x="1302625" y="3893800"/>
              <a:ext cx="161375" cy="25"/>
            </a:xfrm>
            <a:custGeom>
              <a:avLst/>
              <a:gdLst/>
              <a:ahLst/>
              <a:cxnLst/>
              <a:rect l="l" t="t" r="r" b="b"/>
              <a:pathLst>
                <a:path w="6455" h="1" fill="none" extrusionOk="0">
                  <a:moveTo>
                    <a:pt x="6455" y="0"/>
                  </a:move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8"/>
            <p:cNvSpPr/>
            <p:nvPr/>
          </p:nvSpPr>
          <p:spPr>
            <a:xfrm>
              <a:off x="1302625" y="3933975"/>
              <a:ext cx="110250" cy="25"/>
            </a:xfrm>
            <a:custGeom>
              <a:avLst/>
              <a:gdLst/>
              <a:ahLst/>
              <a:cxnLst/>
              <a:rect l="l" t="t" r="r" b="b"/>
              <a:pathLst>
                <a:path w="4410" h="1" fill="none" extrusionOk="0">
                  <a:moveTo>
                    <a:pt x="4409" y="1"/>
                  </a:moveTo>
                  <a:lnTo>
                    <a:pt x="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8"/>
            <p:cNvSpPr/>
            <p:nvPr/>
          </p:nvSpPr>
          <p:spPr>
            <a:xfrm>
              <a:off x="1572975" y="3899875"/>
              <a:ext cx="62125" cy="40225"/>
            </a:xfrm>
            <a:custGeom>
              <a:avLst/>
              <a:gdLst/>
              <a:ahLst/>
              <a:cxnLst/>
              <a:rect l="l" t="t" r="r" b="b"/>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 name="Google Shape;853;p48"/>
          <p:cNvGrpSpPr/>
          <p:nvPr/>
        </p:nvGrpSpPr>
        <p:grpSpPr>
          <a:xfrm>
            <a:off x="1468986" y="3232639"/>
            <a:ext cx="367467" cy="287115"/>
            <a:chOff x="1923075" y="3694075"/>
            <a:chExt cx="437200" cy="341600"/>
          </a:xfrm>
        </p:grpSpPr>
        <p:sp>
          <p:nvSpPr>
            <p:cNvPr id="854" name="Google Shape;854;p48"/>
            <p:cNvSpPr/>
            <p:nvPr/>
          </p:nvSpPr>
          <p:spPr>
            <a:xfrm>
              <a:off x="22476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8"/>
            <p:cNvSpPr/>
            <p:nvPr/>
          </p:nvSpPr>
          <p:spPr>
            <a:xfrm>
              <a:off x="20351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8"/>
            <p:cNvSpPr/>
            <p:nvPr/>
          </p:nvSpPr>
          <p:spPr>
            <a:xfrm>
              <a:off x="1923075"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8"/>
            <p:cNvSpPr/>
            <p:nvPr/>
          </p:nvSpPr>
          <p:spPr>
            <a:xfrm>
              <a:off x="2261000" y="3781750"/>
              <a:ext cx="48725" cy="108400"/>
            </a:xfrm>
            <a:custGeom>
              <a:avLst/>
              <a:gdLst/>
              <a:ahLst/>
              <a:cxnLst/>
              <a:rect l="l" t="t" r="r" b="b"/>
              <a:pathLst>
                <a:path w="1949" h="4336" fill="none" extrusionOk="0">
                  <a:moveTo>
                    <a:pt x="1" y="4336"/>
                  </a:moveTo>
                  <a:lnTo>
                    <a:pt x="1949"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8"/>
            <p:cNvSpPr/>
            <p:nvPr/>
          </p:nvSpPr>
          <p:spPr>
            <a:xfrm>
              <a:off x="2225675" y="3780550"/>
              <a:ext cx="32300" cy="113875"/>
            </a:xfrm>
            <a:custGeom>
              <a:avLst/>
              <a:gdLst/>
              <a:ahLst/>
              <a:cxnLst/>
              <a:rect l="l" t="t" r="r" b="b"/>
              <a:pathLst>
                <a:path w="1292" h="4555" fill="none" extrusionOk="0">
                  <a:moveTo>
                    <a:pt x="1" y="4554"/>
                  </a:moveTo>
                  <a:lnTo>
                    <a:pt x="1292"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8"/>
            <p:cNvSpPr/>
            <p:nvPr/>
          </p:nvSpPr>
          <p:spPr>
            <a:xfrm>
              <a:off x="2190375" y="3779325"/>
              <a:ext cx="15850" cy="119350"/>
            </a:xfrm>
            <a:custGeom>
              <a:avLst/>
              <a:gdLst/>
              <a:ahLst/>
              <a:cxnLst/>
              <a:rect l="l" t="t" r="r" b="b"/>
              <a:pathLst>
                <a:path w="634" h="4774" fill="none" extrusionOk="0">
                  <a:moveTo>
                    <a:pt x="0" y="4774"/>
                  </a:moveTo>
                  <a:lnTo>
                    <a:pt x="63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8"/>
            <p:cNvSpPr/>
            <p:nvPr/>
          </p:nvSpPr>
          <p:spPr>
            <a:xfrm>
              <a:off x="2154450" y="3777500"/>
              <a:ext cx="1250" cy="126050"/>
            </a:xfrm>
            <a:custGeom>
              <a:avLst/>
              <a:gdLst/>
              <a:ahLst/>
              <a:cxnLst/>
              <a:rect l="l" t="t" r="r" b="b"/>
              <a:pathLst>
                <a:path w="50" h="5042" fill="none" extrusionOk="0">
                  <a:moveTo>
                    <a:pt x="49" y="5042"/>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8"/>
            <p:cNvSpPr/>
            <p:nvPr/>
          </p:nvSpPr>
          <p:spPr>
            <a:xfrm>
              <a:off x="2103300" y="3776275"/>
              <a:ext cx="17075" cy="131550"/>
            </a:xfrm>
            <a:custGeom>
              <a:avLst/>
              <a:gdLst/>
              <a:ahLst/>
              <a:cxnLst/>
              <a:rect l="l" t="t" r="r" b="b"/>
              <a:pathLst>
                <a:path w="683" h="5262" fill="none" extrusionOk="0">
                  <a:moveTo>
                    <a:pt x="683" y="5261"/>
                  </a:moveTo>
                  <a:lnTo>
                    <a:pt x="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8"/>
            <p:cNvSpPr/>
            <p:nvPr/>
          </p:nvSpPr>
          <p:spPr>
            <a:xfrm>
              <a:off x="2051550" y="3775050"/>
              <a:ext cx="34125" cy="137025"/>
            </a:xfrm>
            <a:custGeom>
              <a:avLst/>
              <a:gdLst/>
              <a:ahLst/>
              <a:cxnLst/>
              <a:rect l="l" t="t" r="r" b="b"/>
              <a:pathLst>
                <a:path w="1365" h="5481" fill="none" extrusionOk="0">
                  <a:moveTo>
                    <a:pt x="1364" y="548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 name="Google Shape;863;p48"/>
          <p:cNvGrpSpPr/>
          <p:nvPr/>
        </p:nvGrpSpPr>
        <p:grpSpPr>
          <a:xfrm>
            <a:off x="2037542" y="3228038"/>
            <a:ext cx="360301" cy="295814"/>
            <a:chOff x="2599525" y="3688600"/>
            <a:chExt cx="428675" cy="351950"/>
          </a:xfrm>
        </p:grpSpPr>
        <p:sp>
          <p:nvSpPr>
            <p:cNvPr id="864" name="Google Shape;864;p48"/>
            <p:cNvSpPr/>
            <p:nvPr/>
          </p:nvSpPr>
          <p:spPr>
            <a:xfrm>
              <a:off x="2599525" y="3688600"/>
              <a:ext cx="428675" cy="168675"/>
            </a:xfrm>
            <a:custGeom>
              <a:avLst/>
              <a:gdLst/>
              <a:ahLst/>
              <a:cxnLst/>
              <a:rect l="l" t="t" r="r" b="b"/>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8"/>
            <p:cNvSpPr/>
            <p:nvPr/>
          </p:nvSpPr>
          <p:spPr>
            <a:xfrm>
              <a:off x="2792550" y="3862125"/>
              <a:ext cx="42650" cy="23775"/>
            </a:xfrm>
            <a:custGeom>
              <a:avLst/>
              <a:gdLst/>
              <a:ahLst/>
              <a:cxnLst/>
              <a:rect l="l" t="t" r="r" b="b"/>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8"/>
            <p:cNvSpPr/>
            <p:nvPr/>
          </p:nvSpPr>
          <p:spPr>
            <a:xfrm>
              <a:off x="2599525" y="3852375"/>
              <a:ext cx="428675" cy="188175"/>
            </a:xfrm>
            <a:custGeom>
              <a:avLst/>
              <a:gdLst/>
              <a:ahLst/>
              <a:cxnLst/>
              <a:rect l="l" t="t" r="r" b="b"/>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48"/>
          <p:cNvGrpSpPr/>
          <p:nvPr/>
        </p:nvGrpSpPr>
        <p:grpSpPr>
          <a:xfrm>
            <a:off x="2619925" y="3207571"/>
            <a:ext cx="333700" cy="329077"/>
            <a:chOff x="3292425" y="3664250"/>
            <a:chExt cx="397025" cy="391525"/>
          </a:xfrm>
        </p:grpSpPr>
        <p:sp>
          <p:nvSpPr>
            <p:cNvPr id="868" name="Google Shape;868;p48"/>
            <p:cNvSpPr/>
            <p:nvPr/>
          </p:nvSpPr>
          <p:spPr>
            <a:xfrm>
              <a:off x="3292425" y="3680675"/>
              <a:ext cx="375100" cy="375100"/>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8"/>
            <p:cNvSpPr/>
            <p:nvPr/>
          </p:nvSpPr>
          <p:spPr>
            <a:xfrm>
              <a:off x="3504325" y="3664250"/>
              <a:ext cx="131525" cy="153450"/>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8"/>
            <p:cNvSpPr/>
            <p:nvPr/>
          </p:nvSpPr>
          <p:spPr>
            <a:xfrm>
              <a:off x="3501875" y="3749500"/>
              <a:ext cx="187575" cy="96825"/>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8"/>
          <p:cNvGrpSpPr/>
          <p:nvPr/>
        </p:nvGrpSpPr>
        <p:grpSpPr>
          <a:xfrm>
            <a:off x="3157782" y="3250038"/>
            <a:ext cx="369526" cy="268183"/>
            <a:chOff x="3932350" y="3714775"/>
            <a:chExt cx="439650" cy="319075"/>
          </a:xfrm>
        </p:grpSpPr>
        <p:sp>
          <p:nvSpPr>
            <p:cNvPr id="872" name="Google Shape;872;p48"/>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8"/>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8"/>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8"/>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8"/>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 name="Google Shape;877;p48"/>
          <p:cNvGrpSpPr/>
          <p:nvPr/>
        </p:nvGrpSpPr>
        <p:grpSpPr>
          <a:xfrm>
            <a:off x="3722766" y="3250038"/>
            <a:ext cx="369505" cy="268183"/>
            <a:chOff x="4604550" y="3714775"/>
            <a:chExt cx="439625" cy="319075"/>
          </a:xfrm>
        </p:grpSpPr>
        <p:sp>
          <p:nvSpPr>
            <p:cNvPr id="878" name="Google Shape;878;p48"/>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8"/>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 name="Google Shape;880;p48"/>
          <p:cNvGrpSpPr/>
          <p:nvPr/>
        </p:nvGrpSpPr>
        <p:grpSpPr>
          <a:xfrm>
            <a:off x="4301051" y="3222406"/>
            <a:ext cx="353136" cy="313738"/>
            <a:chOff x="5292575" y="3681900"/>
            <a:chExt cx="420150" cy="373275"/>
          </a:xfrm>
        </p:grpSpPr>
        <p:sp>
          <p:nvSpPr>
            <p:cNvPr id="881" name="Google Shape;881;p48"/>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8"/>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8"/>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8"/>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8"/>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8"/>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8"/>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 name="Google Shape;888;p48"/>
          <p:cNvGrpSpPr/>
          <p:nvPr/>
        </p:nvGrpSpPr>
        <p:grpSpPr>
          <a:xfrm>
            <a:off x="4846073" y="3182482"/>
            <a:ext cx="393060" cy="393060"/>
            <a:chOff x="5941025" y="3634400"/>
            <a:chExt cx="467650" cy="467650"/>
          </a:xfrm>
        </p:grpSpPr>
        <p:sp>
          <p:nvSpPr>
            <p:cNvPr id="889" name="Google Shape;889;p48"/>
            <p:cNvSpPr/>
            <p:nvPr/>
          </p:nvSpPr>
          <p:spPr>
            <a:xfrm>
              <a:off x="5941025"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8"/>
            <p:cNvSpPr/>
            <p:nvPr/>
          </p:nvSpPr>
          <p:spPr>
            <a:xfrm>
              <a:off x="6211975"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8"/>
            <p:cNvSpPr/>
            <p:nvPr/>
          </p:nvSpPr>
          <p:spPr>
            <a:xfrm>
              <a:off x="5943475"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8"/>
            <p:cNvSpPr/>
            <p:nvPr/>
          </p:nvSpPr>
          <p:spPr>
            <a:xfrm>
              <a:off x="6128575"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8"/>
            <p:cNvSpPr/>
            <p:nvPr/>
          </p:nvSpPr>
          <p:spPr>
            <a:xfrm>
              <a:off x="6357500"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8"/>
            <p:cNvSpPr/>
            <p:nvPr/>
          </p:nvSpPr>
          <p:spPr>
            <a:xfrm>
              <a:off x="6202850"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 name="Google Shape;895;p48"/>
          <p:cNvGrpSpPr/>
          <p:nvPr/>
        </p:nvGrpSpPr>
        <p:grpSpPr>
          <a:xfrm>
            <a:off x="5436146" y="3207571"/>
            <a:ext cx="342882" cy="342903"/>
            <a:chOff x="6643075" y="3664250"/>
            <a:chExt cx="407950" cy="407975"/>
          </a:xfrm>
        </p:grpSpPr>
        <p:sp>
          <p:nvSpPr>
            <p:cNvPr id="896" name="Google Shape;896;p48"/>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8"/>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48"/>
          <p:cNvGrpSpPr/>
          <p:nvPr/>
        </p:nvGrpSpPr>
        <p:grpSpPr>
          <a:xfrm>
            <a:off x="336980" y="3758225"/>
            <a:ext cx="371564" cy="371543"/>
            <a:chOff x="576250" y="4319400"/>
            <a:chExt cx="442075" cy="442050"/>
          </a:xfrm>
        </p:grpSpPr>
        <p:sp>
          <p:nvSpPr>
            <p:cNvPr id="899" name="Google Shape;899;p48"/>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8"/>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8"/>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8"/>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 name="Google Shape;903;p48"/>
          <p:cNvSpPr/>
          <p:nvPr/>
        </p:nvSpPr>
        <p:spPr>
          <a:xfrm>
            <a:off x="886643" y="383052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8"/>
          <p:cNvSpPr/>
          <p:nvPr/>
        </p:nvSpPr>
        <p:spPr>
          <a:xfrm>
            <a:off x="3177366" y="3773703"/>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8"/>
          <p:cNvSpPr/>
          <p:nvPr/>
        </p:nvSpPr>
        <p:spPr>
          <a:xfrm>
            <a:off x="2612361" y="3795199"/>
            <a:ext cx="340844" cy="297873"/>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8"/>
          <p:cNvSpPr/>
          <p:nvPr/>
        </p:nvSpPr>
        <p:spPr>
          <a:xfrm>
            <a:off x="3740838" y="3772169"/>
            <a:ext cx="343912" cy="343933"/>
          </a:xfrm>
          <a:custGeom>
            <a:avLst/>
            <a:gdLst/>
            <a:ahLst/>
            <a:cxnLst/>
            <a:rect l="l" t="t" r="r" b="b"/>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 name="Google Shape;907;p48"/>
          <p:cNvGrpSpPr/>
          <p:nvPr/>
        </p:nvGrpSpPr>
        <p:grpSpPr>
          <a:xfrm>
            <a:off x="4280585" y="3777157"/>
            <a:ext cx="394068" cy="325505"/>
            <a:chOff x="5268225" y="4341925"/>
            <a:chExt cx="468850" cy="387275"/>
          </a:xfrm>
        </p:grpSpPr>
        <p:sp>
          <p:nvSpPr>
            <p:cNvPr id="908" name="Google Shape;908;p48"/>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8"/>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8"/>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8"/>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8"/>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8"/>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8"/>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8"/>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48"/>
          <p:cNvGrpSpPr/>
          <p:nvPr/>
        </p:nvGrpSpPr>
        <p:grpSpPr>
          <a:xfrm>
            <a:off x="4865531" y="3766924"/>
            <a:ext cx="354145" cy="354145"/>
            <a:chOff x="5964175" y="4329750"/>
            <a:chExt cx="421350" cy="421350"/>
          </a:xfrm>
        </p:grpSpPr>
        <p:sp>
          <p:nvSpPr>
            <p:cNvPr id="917" name="Google Shape;917;p48"/>
            <p:cNvSpPr/>
            <p:nvPr/>
          </p:nvSpPr>
          <p:spPr>
            <a:xfrm>
              <a:off x="5964175" y="4329750"/>
              <a:ext cx="421350" cy="421350"/>
            </a:xfrm>
            <a:custGeom>
              <a:avLst/>
              <a:gdLst/>
              <a:ahLst/>
              <a:cxnLst/>
              <a:rect l="l" t="t" r="r" b="b"/>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8"/>
            <p:cNvSpPr/>
            <p:nvPr/>
          </p:nvSpPr>
          <p:spPr>
            <a:xfrm>
              <a:off x="6322800" y="4360800"/>
              <a:ext cx="31675" cy="30475"/>
            </a:xfrm>
            <a:custGeom>
              <a:avLst/>
              <a:gdLst/>
              <a:ahLst/>
              <a:cxnLst/>
              <a:rect l="l" t="t" r="r" b="b"/>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48"/>
          <p:cNvGrpSpPr/>
          <p:nvPr/>
        </p:nvGrpSpPr>
        <p:grpSpPr>
          <a:xfrm>
            <a:off x="901439" y="4331908"/>
            <a:ext cx="372594" cy="360301"/>
            <a:chOff x="1247825" y="5001950"/>
            <a:chExt cx="443300" cy="428675"/>
          </a:xfrm>
        </p:grpSpPr>
        <p:sp>
          <p:nvSpPr>
            <p:cNvPr id="920" name="Google Shape;920;p48"/>
            <p:cNvSpPr/>
            <p:nvPr/>
          </p:nvSpPr>
          <p:spPr>
            <a:xfrm>
              <a:off x="1247825"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8"/>
            <p:cNvSpPr/>
            <p:nvPr/>
          </p:nvSpPr>
          <p:spPr>
            <a:xfrm>
              <a:off x="1275850"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8"/>
            <p:cNvSpPr/>
            <p:nvPr/>
          </p:nvSpPr>
          <p:spPr>
            <a:xfrm>
              <a:off x="1247825"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8"/>
            <p:cNvSpPr/>
            <p:nvPr/>
          </p:nvSpPr>
          <p:spPr>
            <a:xfrm>
              <a:off x="1454850"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8"/>
            <p:cNvSpPr/>
            <p:nvPr/>
          </p:nvSpPr>
          <p:spPr>
            <a:xfrm>
              <a:off x="1411025"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8"/>
            <p:cNvSpPr/>
            <p:nvPr/>
          </p:nvSpPr>
          <p:spPr>
            <a:xfrm>
              <a:off x="1498700"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 name="Google Shape;926;p48"/>
          <p:cNvGrpSpPr/>
          <p:nvPr/>
        </p:nvGrpSpPr>
        <p:grpSpPr>
          <a:xfrm>
            <a:off x="1499685" y="4313985"/>
            <a:ext cx="306068" cy="389992"/>
            <a:chOff x="1959600" y="4980625"/>
            <a:chExt cx="364150" cy="464000"/>
          </a:xfrm>
        </p:grpSpPr>
        <p:sp>
          <p:nvSpPr>
            <p:cNvPr id="927" name="Google Shape;927;p48"/>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8"/>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8"/>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8"/>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8"/>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8"/>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8"/>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 name="Google Shape;934;p48"/>
          <p:cNvGrpSpPr/>
          <p:nvPr/>
        </p:nvGrpSpPr>
        <p:grpSpPr>
          <a:xfrm>
            <a:off x="2042165" y="4328840"/>
            <a:ext cx="351077" cy="360806"/>
            <a:chOff x="2605025" y="4998300"/>
            <a:chExt cx="417700" cy="429275"/>
          </a:xfrm>
        </p:grpSpPr>
        <p:sp>
          <p:nvSpPr>
            <p:cNvPr id="935" name="Google Shape;935;p48"/>
            <p:cNvSpPr/>
            <p:nvPr/>
          </p:nvSpPr>
          <p:spPr>
            <a:xfrm>
              <a:off x="2819350" y="5216875"/>
              <a:ext cx="202150" cy="210700"/>
            </a:xfrm>
            <a:custGeom>
              <a:avLst/>
              <a:gdLst/>
              <a:ahLst/>
              <a:cxnLst/>
              <a:rect l="l" t="t" r="r" b="b"/>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8"/>
            <p:cNvSpPr/>
            <p:nvPr/>
          </p:nvSpPr>
          <p:spPr>
            <a:xfrm>
              <a:off x="2606225" y="4998300"/>
              <a:ext cx="203400" cy="207650"/>
            </a:xfrm>
            <a:custGeom>
              <a:avLst/>
              <a:gdLst/>
              <a:ahLst/>
              <a:cxnLst/>
              <a:rect l="l" t="t" r="r" b="b"/>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8"/>
            <p:cNvSpPr/>
            <p:nvPr/>
          </p:nvSpPr>
          <p:spPr>
            <a:xfrm>
              <a:off x="2605025" y="5003775"/>
              <a:ext cx="417700" cy="417700"/>
            </a:xfrm>
            <a:custGeom>
              <a:avLst/>
              <a:gdLst/>
              <a:ahLst/>
              <a:cxnLst/>
              <a:rect l="l" t="t" r="r" b="b"/>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8"/>
          <p:cNvGrpSpPr/>
          <p:nvPr/>
        </p:nvGrpSpPr>
        <p:grpSpPr>
          <a:xfrm>
            <a:off x="2572857" y="4331908"/>
            <a:ext cx="419662" cy="349543"/>
            <a:chOff x="3236425" y="5001950"/>
            <a:chExt cx="499300" cy="415875"/>
          </a:xfrm>
        </p:grpSpPr>
        <p:sp>
          <p:nvSpPr>
            <p:cNvPr id="939" name="Google Shape;939;p48"/>
            <p:cNvSpPr/>
            <p:nvPr/>
          </p:nvSpPr>
          <p:spPr>
            <a:xfrm>
              <a:off x="3236425" y="5309425"/>
              <a:ext cx="499300" cy="108400"/>
            </a:xfrm>
            <a:custGeom>
              <a:avLst/>
              <a:gdLst/>
              <a:ahLst/>
              <a:cxnLst/>
              <a:rect l="l" t="t" r="r" b="b"/>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8"/>
            <p:cNvSpPr/>
            <p:nvPr/>
          </p:nvSpPr>
          <p:spPr>
            <a:xfrm>
              <a:off x="3294875" y="5330725"/>
              <a:ext cx="382400" cy="25"/>
            </a:xfrm>
            <a:custGeom>
              <a:avLst/>
              <a:gdLst/>
              <a:ahLst/>
              <a:cxnLst/>
              <a:rect l="l" t="t" r="r" b="b"/>
              <a:pathLst>
                <a:path w="15296" h="1" fill="none" extrusionOk="0">
                  <a:moveTo>
                    <a:pt x="0" y="1"/>
                  </a:moveTo>
                  <a:lnTo>
                    <a:pt x="15295"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8"/>
            <p:cNvSpPr/>
            <p:nvPr/>
          </p:nvSpPr>
          <p:spPr>
            <a:xfrm>
              <a:off x="3280250" y="5162675"/>
              <a:ext cx="411625" cy="140075"/>
            </a:xfrm>
            <a:custGeom>
              <a:avLst/>
              <a:gdLst/>
              <a:ahLst/>
              <a:cxnLst/>
              <a:rect l="l" t="t" r="r" b="b"/>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8"/>
            <p:cNvSpPr/>
            <p:nvPr/>
          </p:nvSpPr>
          <p:spPr>
            <a:xfrm>
              <a:off x="3471450" y="5001950"/>
              <a:ext cx="17075" cy="114475"/>
            </a:xfrm>
            <a:custGeom>
              <a:avLst/>
              <a:gdLst/>
              <a:ahLst/>
              <a:cxnLst/>
              <a:rect l="l" t="t" r="r" b="b"/>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8"/>
            <p:cNvSpPr/>
            <p:nvPr/>
          </p:nvSpPr>
          <p:spPr>
            <a:xfrm>
              <a:off x="3427600" y="5001950"/>
              <a:ext cx="17075" cy="114475"/>
            </a:xfrm>
            <a:custGeom>
              <a:avLst/>
              <a:gdLst/>
              <a:ahLst/>
              <a:cxnLst/>
              <a:rect l="l" t="t" r="r" b="b"/>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8"/>
            <p:cNvSpPr/>
            <p:nvPr/>
          </p:nvSpPr>
          <p:spPr>
            <a:xfrm>
              <a:off x="3515275" y="5001950"/>
              <a:ext cx="16475" cy="114475"/>
            </a:xfrm>
            <a:custGeom>
              <a:avLst/>
              <a:gdLst/>
              <a:ahLst/>
              <a:cxnLst/>
              <a:rect l="l" t="t" r="r" b="b"/>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48"/>
          <p:cNvGrpSpPr/>
          <p:nvPr/>
        </p:nvGrpSpPr>
        <p:grpSpPr>
          <a:xfrm>
            <a:off x="3187977" y="4313985"/>
            <a:ext cx="319369" cy="380263"/>
            <a:chOff x="3968275" y="4980625"/>
            <a:chExt cx="379975" cy="452425"/>
          </a:xfrm>
        </p:grpSpPr>
        <p:sp>
          <p:nvSpPr>
            <p:cNvPr id="946" name="Google Shape;946;p48"/>
            <p:cNvSpPr/>
            <p:nvPr/>
          </p:nvSpPr>
          <p:spPr>
            <a:xfrm>
              <a:off x="4168000"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8"/>
            <p:cNvSpPr/>
            <p:nvPr/>
          </p:nvSpPr>
          <p:spPr>
            <a:xfrm>
              <a:off x="3968275"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8"/>
            <p:cNvSpPr/>
            <p:nvPr/>
          </p:nvSpPr>
          <p:spPr>
            <a:xfrm>
              <a:off x="4031000"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 name="Google Shape;949;p48"/>
          <p:cNvGrpSpPr/>
          <p:nvPr/>
        </p:nvGrpSpPr>
        <p:grpSpPr>
          <a:xfrm>
            <a:off x="4843510" y="4398938"/>
            <a:ext cx="404323" cy="220085"/>
            <a:chOff x="5937975" y="5081700"/>
            <a:chExt cx="481050" cy="261850"/>
          </a:xfrm>
        </p:grpSpPr>
        <p:sp>
          <p:nvSpPr>
            <p:cNvPr id="950" name="Google Shape;950;p48"/>
            <p:cNvSpPr/>
            <p:nvPr/>
          </p:nvSpPr>
          <p:spPr>
            <a:xfrm>
              <a:off x="6104200" y="5081700"/>
              <a:ext cx="314825" cy="215575"/>
            </a:xfrm>
            <a:custGeom>
              <a:avLst/>
              <a:gdLst/>
              <a:ahLst/>
              <a:cxnLst/>
              <a:rect l="l" t="t" r="r" b="b"/>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8"/>
            <p:cNvSpPr/>
            <p:nvPr/>
          </p:nvSpPr>
          <p:spPr>
            <a:xfrm>
              <a:off x="5937975"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8"/>
            <p:cNvSpPr/>
            <p:nvPr/>
          </p:nvSpPr>
          <p:spPr>
            <a:xfrm>
              <a:off x="6352025"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 name="Google Shape;953;p48"/>
          <p:cNvGrpSpPr/>
          <p:nvPr/>
        </p:nvGrpSpPr>
        <p:grpSpPr>
          <a:xfrm>
            <a:off x="5461718" y="4356472"/>
            <a:ext cx="290183" cy="333678"/>
            <a:chOff x="6673500" y="5031175"/>
            <a:chExt cx="345250" cy="397000"/>
          </a:xfrm>
        </p:grpSpPr>
        <p:sp>
          <p:nvSpPr>
            <p:cNvPr id="954" name="Google Shape;954;p48"/>
            <p:cNvSpPr/>
            <p:nvPr/>
          </p:nvSpPr>
          <p:spPr>
            <a:xfrm>
              <a:off x="6731950" y="5031175"/>
              <a:ext cx="105375" cy="147375"/>
            </a:xfrm>
            <a:custGeom>
              <a:avLst/>
              <a:gdLst/>
              <a:ahLst/>
              <a:cxnLst/>
              <a:rect l="l" t="t" r="r" b="b"/>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8"/>
            <p:cNvSpPr/>
            <p:nvPr/>
          </p:nvSpPr>
          <p:spPr>
            <a:xfrm>
              <a:off x="6673500" y="5146850"/>
              <a:ext cx="84050" cy="116925"/>
            </a:xfrm>
            <a:custGeom>
              <a:avLst/>
              <a:gdLst/>
              <a:ahLst/>
              <a:cxnLst/>
              <a:rect l="l" t="t" r="r" b="b"/>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8"/>
            <p:cNvSpPr/>
            <p:nvPr/>
          </p:nvSpPr>
          <p:spPr>
            <a:xfrm>
              <a:off x="6859225" y="5033600"/>
              <a:ext cx="105350" cy="144950"/>
            </a:xfrm>
            <a:custGeom>
              <a:avLst/>
              <a:gdLst/>
              <a:ahLst/>
              <a:cxnLst/>
              <a:rect l="l" t="t" r="r" b="b"/>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8"/>
            <p:cNvSpPr/>
            <p:nvPr/>
          </p:nvSpPr>
          <p:spPr>
            <a:xfrm>
              <a:off x="6931675" y="5150500"/>
              <a:ext cx="87075" cy="115725"/>
            </a:xfrm>
            <a:custGeom>
              <a:avLst/>
              <a:gdLst/>
              <a:ahLst/>
              <a:cxnLst/>
              <a:rect l="l" t="t" r="r" b="b"/>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8"/>
            <p:cNvSpPr/>
            <p:nvPr/>
          </p:nvSpPr>
          <p:spPr>
            <a:xfrm>
              <a:off x="6715525" y="5180350"/>
              <a:ext cx="263050" cy="247825"/>
            </a:xfrm>
            <a:custGeom>
              <a:avLst/>
              <a:gdLst/>
              <a:ahLst/>
              <a:cxnLst/>
              <a:rect l="l" t="t" r="r" b="b"/>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 name="Google Shape;959;p48"/>
          <p:cNvGrpSpPr/>
          <p:nvPr/>
        </p:nvGrpSpPr>
        <p:grpSpPr>
          <a:xfrm>
            <a:off x="3153705" y="381117"/>
            <a:ext cx="387933" cy="345971"/>
            <a:chOff x="3927500" y="301425"/>
            <a:chExt cx="461550" cy="411625"/>
          </a:xfrm>
        </p:grpSpPr>
        <p:sp>
          <p:nvSpPr>
            <p:cNvPr id="960" name="Google Shape;960;p48"/>
            <p:cNvSpPr/>
            <p:nvPr/>
          </p:nvSpPr>
          <p:spPr>
            <a:xfrm>
              <a:off x="4080925"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8"/>
            <p:cNvSpPr/>
            <p:nvPr/>
          </p:nvSpPr>
          <p:spPr>
            <a:xfrm>
              <a:off x="3927500"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8"/>
            <p:cNvSpPr/>
            <p:nvPr/>
          </p:nvSpPr>
          <p:spPr>
            <a:xfrm>
              <a:off x="4234975"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8"/>
            <p:cNvSpPr/>
            <p:nvPr/>
          </p:nvSpPr>
          <p:spPr>
            <a:xfrm>
              <a:off x="4295850" y="442075"/>
              <a:ext cx="46300" cy="26225"/>
            </a:xfrm>
            <a:custGeom>
              <a:avLst/>
              <a:gdLst/>
              <a:ahLst/>
              <a:cxnLst/>
              <a:rect l="l" t="t" r="r" b="b"/>
              <a:pathLst>
                <a:path w="1852" h="1049" fill="none" extrusionOk="0">
                  <a:moveTo>
                    <a:pt x="1" y="1"/>
                  </a:moveTo>
                  <a:lnTo>
                    <a:pt x="1852" y="104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8"/>
            <p:cNvSpPr/>
            <p:nvPr/>
          </p:nvSpPr>
          <p:spPr>
            <a:xfrm>
              <a:off x="4296475" y="415900"/>
              <a:ext cx="45075" cy="78575"/>
            </a:xfrm>
            <a:custGeom>
              <a:avLst/>
              <a:gdLst/>
              <a:ahLst/>
              <a:cxnLst/>
              <a:rect l="l" t="t" r="r" b="b"/>
              <a:pathLst>
                <a:path w="1803" h="3143" fill="none" extrusionOk="0">
                  <a:moveTo>
                    <a:pt x="1802" y="1"/>
                  </a:moveTo>
                  <a:lnTo>
                    <a:pt x="0" y="3142"/>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8"/>
            <p:cNvSpPr/>
            <p:nvPr/>
          </p:nvSpPr>
          <p:spPr>
            <a:xfrm>
              <a:off x="3968275" y="590050"/>
              <a:ext cx="25" cy="6100"/>
            </a:xfrm>
            <a:custGeom>
              <a:avLst/>
              <a:gdLst/>
              <a:ahLst/>
              <a:cxnLst/>
              <a:rect l="l" t="t" r="r" b="b"/>
              <a:pathLst>
                <a:path w="1" h="244" fill="none" extrusionOk="0">
                  <a:moveTo>
                    <a:pt x="1" y="244"/>
                  </a:moveTo>
                  <a:lnTo>
                    <a:pt x="1" y="244"/>
                  </a:ln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8"/>
            <p:cNvSpPr/>
            <p:nvPr/>
          </p:nvSpPr>
          <p:spPr>
            <a:xfrm>
              <a:off x="3970725" y="558375"/>
              <a:ext cx="1850" cy="12200"/>
            </a:xfrm>
            <a:custGeom>
              <a:avLst/>
              <a:gdLst/>
              <a:ahLst/>
              <a:cxnLst/>
              <a:rect l="l" t="t" r="r" b="b"/>
              <a:pathLst>
                <a:path w="74" h="488" fill="none" extrusionOk="0">
                  <a:moveTo>
                    <a:pt x="0" y="488"/>
                  </a:moveTo>
                  <a:lnTo>
                    <a:pt x="73"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48"/>
            <p:cNvSpPr/>
            <p:nvPr/>
          </p:nvSpPr>
          <p:spPr>
            <a:xfrm>
              <a:off x="3976200" y="527325"/>
              <a:ext cx="3675" cy="12200"/>
            </a:xfrm>
            <a:custGeom>
              <a:avLst/>
              <a:gdLst/>
              <a:ahLst/>
              <a:cxnLst/>
              <a:rect l="l" t="t" r="r" b="b"/>
              <a:pathLst>
                <a:path w="147" h="488" fill="none" extrusionOk="0">
                  <a:moveTo>
                    <a:pt x="0" y="488"/>
                  </a:moveTo>
                  <a:lnTo>
                    <a:pt x="98" y="147"/>
                  </a:lnTo>
                  <a:lnTo>
                    <a:pt x="147"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48"/>
            <p:cNvSpPr/>
            <p:nvPr/>
          </p:nvSpPr>
          <p:spPr>
            <a:xfrm>
              <a:off x="3985950" y="498100"/>
              <a:ext cx="4875" cy="10975"/>
            </a:xfrm>
            <a:custGeom>
              <a:avLst/>
              <a:gdLst/>
              <a:ahLst/>
              <a:cxnLst/>
              <a:rect l="l" t="t" r="r" b="b"/>
              <a:pathLst>
                <a:path w="195" h="439" fill="none" extrusionOk="0">
                  <a:moveTo>
                    <a:pt x="0" y="439"/>
                  </a:moveTo>
                  <a:lnTo>
                    <a:pt x="195" y="25"/>
                  </a:lnTo>
                  <a:lnTo>
                    <a:pt x="195"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8"/>
            <p:cNvSpPr/>
            <p:nvPr/>
          </p:nvSpPr>
          <p:spPr>
            <a:xfrm>
              <a:off x="4000550" y="471300"/>
              <a:ext cx="7325" cy="9775"/>
            </a:xfrm>
            <a:custGeom>
              <a:avLst/>
              <a:gdLst/>
              <a:ahLst/>
              <a:cxnLst/>
              <a:rect l="l" t="t" r="r" b="b"/>
              <a:pathLst>
                <a:path w="293" h="391" fill="none" extrusionOk="0">
                  <a:moveTo>
                    <a:pt x="1" y="391"/>
                  </a:moveTo>
                  <a:lnTo>
                    <a:pt x="74" y="269"/>
                  </a:lnTo>
                  <a:lnTo>
                    <a:pt x="293"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8"/>
            <p:cNvSpPr/>
            <p:nvPr/>
          </p:nvSpPr>
          <p:spPr>
            <a:xfrm>
              <a:off x="4021250"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8"/>
            <p:cNvSpPr/>
            <p:nvPr/>
          </p:nvSpPr>
          <p:spPr>
            <a:xfrm>
              <a:off x="4049250" y="440250"/>
              <a:ext cx="11600" cy="2475"/>
            </a:xfrm>
            <a:custGeom>
              <a:avLst/>
              <a:gdLst/>
              <a:ahLst/>
              <a:cxnLst/>
              <a:rect l="l" t="t" r="r" b="b"/>
              <a:pathLst>
                <a:path w="464" h="99" fill="none" extrusionOk="0">
                  <a:moveTo>
                    <a:pt x="1" y="98"/>
                  </a:moveTo>
                  <a:lnTo>
                    <a:pt x="220" y="50"/>
                  </a:lnTo>
                  <a:lnTo>
                    <a:pt x="464" y="1"/>
                  </a:lnTo>
                  <a:lnTo>
                    <a:pt x="464"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8"/>
            <p:cNvSpPr/>
            <p:nvPr/>
          </p:nvSpPr>
          <p:spPr>
            <a:xfrm>
              <a:off x="4080325" y="439650"/>
              <a:ext cx="12200" cy="1850"/>
            </a:xfrm>
            <a:custGeom>
              <a:avLst/>
              <a:gdLst/>
              <a:ahLst/>
              <a:cxnLst/>
              <a:rect l="l" t="t" r="r" b="b"/>
              <a:pathLst>
                <a:path w="488" h="74" fill="none" extrusionOk="0">
                  <a:moveTo>
                    <a:pt x="0" y="0"/>
                  </a:moveTo>
                  <a:lnTo>
                    <a:pt x="146" y="0"/>
                  </a:lnTo>
                  <a:lnTo>
                    <a:pt x="463" y="74"/>
                  </a:lnTo>
                  <a:lnTo>
                    <a:pt x="487" y="7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8"/>
            <p:cNvSpPr/>
            <p:nvPr/>
          </p:nvSpPr>
          <p:spPr>
            <a:xfrm>
              <a:off x="4110150" y="450000"/>
              <a:ext cx="9150" cy="7950"/>
            </a:xfrm>
            <a:custGeom>
              <a:avLst/>
              <a:gdLst/>
              <a:ahLst/>
              <a:cxnLst/>
              <a:rect l="l" t="t" r="r" b="b"/>
              <a:pathLst>
                <a:path w="366" h="318" fill="none" extrusionOk="0">
                  <a:moveTo>
                    <a:pt x="0" y="1"/>
                  </a:moveTo>
                  <a:lnTo>
                    <a:pt x="98" y="74"/>
                  </a:lnTo>
                  <a:lnTo>
                    <a:pt x="317" y="268"/>
                  </a:lnTo>
                  <a:lnTo>
                    <a:pt x="366" y="317"/>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8"/>
            <p:cNvSpPr/>
            <p:nvPr/>
          </p:nvSpPr>
          <p:spPr>
            <a:xfrm>
              <a:off x="4130250" y="473750"/>
              <a:ext cx="4900" cy="10975"/>
            </a:xfrm>
            <a:custGeom>
              <a:avLst/>
              <a:gdLst/>
              <a:ahLst/>
              <a:cxnLst/>
              <a:rect l="l" t="t" r="r" b="b"/>
              <a:pathLst>
                <a:path w="196" h="439" fill="none" extrusionOk="0">
                  <a:moveTo>
                    <a:pt x="0" y="0"/>
                  </a:moveTo>
                  <a:lnTo>
                    <a:pt x="25" y="73"/>
                  </a:lnTo>
                  <a:lnTo>
                    <a:pt x="171" y="366"/>
                  </a:lnTo>
                  <a:lnTo>
                    <a:pt x="195" y="43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8"/>
            <p:cNvSpPr/>
            <p:nvPr/>
          </p:nvSpPr>
          <p:spPr>
            <a:xfrm>
              <a:off x="4141800" y="502975"/>
              <a:ext cx="3700" cy="11600"/>
            </a:xfrm>
            <a:custGeom>
              <a:avLst/>
              <a:gdLst/>
              <a:ahLst/>
              <a:cxnLst/>
              <a:rect l="l" t="t" r="r" b="b"/>
              <a:pathLst>
                <a:path w="148" h="464" fill="none" extrusionOk="0">
                  <a:moveTo>
                    <a:pt x="1" y="0"/>
                  </a:moveTo>
                  <a:lnTo>
                    <a:pt x="147" y="46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8"/>
            <p:cNvSpPr/>
            <p:nvPr/>
          </p:nvSpPr>
          <p:spPr>
            <a:xfrm>
              <a:off x="4150950" y="533425"/>
              <a:ext cx="3675" cy="11575"/>
            </a:xfrm>
            <a:custGeom>
              <a:avLst/>
              <a:gdLst/>
              <a:ahLst/>
              <a:cxnLst/>
              <a:rect l="l" t="t" r="r" b="b"/>
              <a:pathLst>
                <a:path w="147" h="463" fill="none" extrusionOk="0">
                  <a:moveTo>
                    <a:pt x="0" y="0"/>
                  </a:moveTo>
                  <a:lnTo>
                    <a:pt x="146" y="46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8"/>
            <p:cNvSpPr/>
            <p:nvPr/>
          </p:nvSpPr>
          <p:spPr>
            <a:xfrm>
              <a:off x="4160675"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8"/>
            <p:cNvSpPr/>
            <p:nvPr/>
          </p:nvSpPr>
          <p:spPr>
            <a:xfrm>
              <a:off x="4175300" y="591875"/>
              <a:ext cx="7325" cy="9150"/>
            </a:xfrm>
            <a:custGeom>
              <a:avLst/>
              <a:gdLst/>
              <a:ahLst/>
              <a:cxnLst/>
              <a:rect l="l" t="t" r="r" b="b"/>
              <a:pathLst>
                <a:path w="293" h="366" fill="none" extrusionOk="0">
                  <a:moveTo>
                    <a:pt x="0" y="0"/>
                  </a:moveTo>
                  <a:lnTo>
                    <a:pt x="98" y="146"/>
                  </a:lnTo>
                  <a:lnTo>
                    <a:pt x="293" y="366"/>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8"/>
            <p:cNvSpPr/>
            <p:nvPr/>
          </p:nvSpPr>
          <p:spPr>
            <a:xfrm>
              <a:off x="4198425" y="613175"/>
              <a:ext cx="11000" cy="4900"/>
            </a:xfrm>
            <a:custGeom>
              <a:avLst/>
              <a:gdLst/>
              <a:ahLst/>
              <a:cxnLst/>
              <a:rect l="l" t="t" r="r" b="b"/>
              <a:pathLst>
                <a:path w="440" h="196" fill="none" extrusionOk="0">
                  <a:moveTo>
                    <a:pt x="1" y="1"/>
                  </a:moveTo>
                  <a:lnTo>
                    <a:pt x="171" y="98"/>
                  </a:lnTo>
                  <a:lnTo>
                    <a:pt x="439" y="195"/>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4228275" y="621100"/>
              <a:ext cx="12200" cy="625"/>
            </a:xfrm>
            <a:custGeom>
              <a:avLst/>
              <a:gdLst/>
              <a:ahLst/>
              <a:cxnLst/>
              <a:rect l="l" t="t" r="r" b="b"/>
              <a:pathLst>
                <a:path w="488" h="25" fill="none" extrusionOk="0">
                  <a:moveTo>
                    <a:pt x="0" y="0"/>
                  </a:moveTo>
                  <a:lnTo>
                    <a:pt x="49" y="25"/>
                  </a:lnTo>
                  <a:lnTo>
                    <a:pt x="487" y="0"/>
                  </a:lnTo>
                  <a:lnTo>
                    <a:pt x="487"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8"/>
            <p:cNvSpPr/>
            <p:nvPr/>
          </p:nvSpPr>
          <p:spPr>
            <a:xfrm>
              <a:off x="4259925" y="616225"/>
              <a:ext cx="11600" cy="3075"/>
            </a:xfrm>
            <a:custGeom>
              <a:avLst/>
              <a:gdLst/>
              <a:ahLst/>
              <a:cxnLst/>
              <a:rect l="l" t="t" r="r" b="b"/>
              <a:pathLst>
                <a:path w="464" h="123" fill="none" extrusionOk="0">
                  <a:moveTo>
                    <a:pt x="1" y="122"/>
                  </a:moveTo>
                  <a:lnTo>
                    <a:pt x="196" y="73"/>
                  </a:lnTo>
                  <a:lnTo>
                    <a:pt x="464" y="0"/>
                  </a:lnTo>
                  <a:lnTo>
                    <a:pt x="46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8"/>
            <p:cNvSpPr/>
            <p:nvPr/>
          </p:nvSpPr>
          <p:spPr>
            <a:xfrm>
              <a:off x="4289775" y="602225"/>
              <a:ext cx="10375" cy="6725"/>
            </a:xfrm>
            <a:custGeom>
              <a:avLst/>
              <a:gdLst/>
              <a:ahLst/>
              <a:cxnLst/>
              <a:rect l="l" t="t" r="r" b="b"/>
              <a:pathLst>
                <a:path w="415" h="269" fill="none" extrusionOk="0">
                  <a:moveTo>
                    <a:pt x="0" y="268"/>
                  </a:moveTo>
                  <a:lnTo>
                    <a:pt x="195" y="146"/>
                  </a:lnTo>
                  <a:lnTo>
                    <a:pt x="390" y="0"/>
                  </a:lnTo>
                  <a:lnTo>
                    <a:pt x="41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8"/>
            <p:cNvSpPr/>
            <p:nvPr/>
          </p:nvSpPr>
          <p:spPr>
            <a:xfrm>
              <a:off x="4313525"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8"/>
            <p:cNvSpPr/>
            <p:nvPr/>
          </p:nvSpPr>
          <p:spPr>
            <a:xfrm>
              <a:off x="4326300" y="547425"/>
              <a:ext cx="2450" cy="12200"/>
            </a:xfrm>
            <a:custGeom>
              <a:avLst/>
              <a:gdLst/>
              <a:ahLst/>
              <a:cxnLst/>
              <a:rect l="l" t="t" r="r" b="b"/>
              <a:pathLst>
                <a:path w="98" h="488" fill="none" extrusionOk="0">
                  <a:moveTo>
                    <a:pt x="0" y="487"/>
                  </a:moveTo>
                  <a:lnTo>
                    <a:pt x="49" y="293"/>
                  </a:lnTo>
                  <a:lnTo>
                    <a:pt x="9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8"/>
            <p:cNvSpPr/>
            <p:nvPr/>
          </p:nvSpPr>
          <p:spPr>
            <a:xfrm>
              <a:off x="4329350" y="515750"/>
              <a:ext cx="625" cy="12200"/>
            </a:xfrm>
            <a:custGeom>
              <a:avLst/>
              <a:gdLst/>
              <a:ahLst/>
              <a:cxnLst/>
              <a:rect l="l" t="t" r="r" b="b"/>
              <a:pathLst>
                <a:path w="25" h="488" fill="none" extrusionOk="0">
                  <a:moveTo>
                    <a:pt x="25" y="488"/>
                  </a:moveTo>
                  <a:lnTo>
                    <a:pt x="25" y="464"/>
                  </a:lnTo>
                  <a:lnTo>
                    <a:pt x="25" y="123"/>
                  </a:ln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8"/>
            <p:cNvSpPr/>
            <p:nvPr/>
          </p:nvSpPr>
          <p:spPr>
            <a:xfrm>
              <a:off x="4325075" y="488975"/>
              <a:ext cx="1250" cy="6100"/>
            </a:xfrm>
            <a:custGeom>
              <a:avLst/>
              <a:gdLst/>
              <a:ahLst/>
              <a:cxnLst/>
              <a:rect l="l" t="t" r="r" b="b"/>
              <a:pathLst>
                <a:path w="50" h="244" fill="none" extrusionOk="0">
                  <a:moveTo>
                    <a:pt x="49" y="244"/>
                  </a:moveTo>
                  <a:lnTo>
                    <a:pt x="49" y="244"/>
                  </a:ln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48"/>
          <p:cNvGrpSpPr/>
          <p:nvPr/>
        </p:nvGrpSpPr>
        <p:grpSpPr>
          <a:xfrm>
            <a:off x="5441252" y="387778"/>
            <a:ext cx="332670" cy="332670"/>
            <a:chOff x="6649150" y="309350"/>
            <a:chExt cx="395800" cy="395800"/>
          </a:xfrm>
        </p:grpSpPr>
        <p:sp>
          <p:nvSpPr>
            <p:cNvPr id="988" name="Google Shape;988;p48"/>
            <p:cNvSpPr/>
            <p:nvPr/>
          </p:nvSpPr>
          <p:spPr>
            <a:xfrm>
              <a:off x="6649150"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8"/>
            <p:cNvSpPr/>
            <p:nvPr/>
          </p:nvSpPr>
          <p:spPr>
            <a:xfrm>
              <a:off x="6673500"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8"/>
            <p:cNvSpPr/>
            <p:nvPr/>
          </p:nvSpPr>
          <p:spPr>
            <a:xfrm>
              <a:off x="6848850" y="397625"/>
              <a:ext cx="54825" cy="169300"/>
            </a:xfrm>
            <a:custGeom>
              <a:avLst/>
              <a:gdLst/>
              <a:ahLst/>
              <a:cxnLst/>
              <a:rect l="l" t="t" r="r" b="b"/>
              <a:pathLst>
                <a:path w="2193" h="6772" fill="none" extrusionOk="0">
                  <a:moveTo>
                    <a:pt x="1" y="1"/>
                  </a:moveTo>
                  <a:lnTo>
                    <a:pt x="1" y="4580"/>
                  </a:lnTo>
                  <a:lnTo>
                    <a:pt x="2193" y="6772"/>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8"/>
            <p:cNvSpPr/>
            <p:nvPr/>
          </p:nvSpPr>
          <p:spPr>
            <a:xfrm>
              <a:off x="6847025" y="333700"/>
              <a:ext cx="25" cy="29250"/>
            </a:xfrm>
            <a:custGeom>
              <a:avLst/>
              <a:gdLst/>
              <a:ahLst/>
              <a:cxnLst/>
              <a:rect l="l" t="t" r="r" b="b"/>
              <a:pathLst>
                <a:path w="1" h="1170" fill="none" extrusionOk="0">
                  <a:moveTo>
                    <a:pt x="1" y="1170"/>
                  </a:moveTo>
                  <a:lnTo>
                    <a:pt x="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8"/>
            <p:cNvSpPr/>
            <p:nvPr/>
          </p:nvSpPr>
          <p:spPr>
            <a:xfrm>
              <a:off x="6760575" y="356850"/>
              <a:ext cx="25" cy="25"/>
            </a:xfrm>
            <a:custGeom>
              <a:avLst/>
              <a:gdLst/>
              <a:ahLst/>
              <a:cxnLst/>
              <a:rect l="l" t="t" r="r" b="b"/>
              <a:pathLst>
                <a:path w="1" h="1" fill="none" extrusionOk="0">
                  <a:moveTo>
                    <a:pt x="1" y="0"/>
                  </a:move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8"/>
            <p:cNvSpPr/>
            <p:nvPr/>
          </p:nvSpPr>
          <p:spPr>
            <a:xfrm>
              <a:off x="6760575" y="356850"/>
              <a:ext cx="14025" cy="24975"/>
            </a:xfrm>
            <a:custGeom>
              <a:avLst/>
              <a:gdLst/>
              <a:ahLst/>
              <a:cxnLst/>
              <a:rect l="l" t="t" r="r" b="b"/>
              <a:pathLst>
                <a:path w="561" h="999" fill="none" extrusionOk="0">
                  <a:moveTo>
                    <a:pt x="1" y="0"/>
                  </a:moveTo>
                  <a:lnTo>
                    <a:pt x="561" y="99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8"/>
            <p:cNvSpPr/>
            <p:nvPr/>
          </p:nvSpPr>
          <p:spPr>
            <a:xfrm>
              <a:off x="6696650" y="420775"/>
              <a:ext cx="25" cy="25"/>
            </a:xfrm>
            <a:custGeom>
              <a:avLst/>
              <a:gdLst/>
              <a:ahLst/>
              <a:cxnLst/>
              <a:rect l="l" t="t" r="r" b="b"/>
              <a:pathLst>
                <a:path w="1" h="1" fill="none" extrusionOk="0">
                  <a:moveTo>
                    <a:pt x="0"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8"/>
            <p:cNvSpPr/>
            <p:nvPr/>
          </p:nvSpPr>
          <p:spPr>
            <a:xfrm>
              <a:off x="6696650" y="420775"/>
              <a:ext cx="24975" cy="14025"/>
            </a:xfrm>
            <a:custGeom>
              <a:avLst/>
              <a:gdLst/>
              <a:ahLst/>
              <a:cxnLst/>
              <a:rect l="l" t="t" r="r" b="b"/>
              <a:pathLst>
                <a:path w="999" h="561" fill="none" extrusionOk="0">
                  <a:moveTo>
                    <a:pt x="0" y="0"/>
                  </a:moveTo>
                  <a:lnTo>
                    <a:pt x="999" y="56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8"/>
            <p:cNvSpPr/>
            <p:nvPr/>
          </p:nvSpPr>
          <p:spPr>
            <a:xfrm>
              <a:off x="6673500" y="507225"/>
              <a:ext cx="29250" cy="25"/>
            </a:xfrm>
            <a:custGeom>
              <a:avLst/>
              <a:gdLst/>
              <a:ahLst/>
              <a:cxnLst/>
              <a:rect l="l" t="t" r="r" b="b"/>
              <a:pathLst>
                <a:path w="1170" h="1" fill="none" extrusionOk="0">
                  <a:moveTo>
                    <a:pt x="1" y="1"/>
                  </a:moveTo>
                  <a:lnTo>
                    <a:pt x="117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8"/>
            <p:cNvSpPr/>
            <p:nvPr/>
          </p:nvSpPr>
          <p:spPr>
            <a:xfrm>
              <a:off x="6696650" y="593700"/>
              <a:ext cx="25" cy="25"/>
            </a:xfrm>
            <a:custGeom>
              <a:avLst/>
              <a:gdLst/>
              <a:ahLst/>
              <a:cxnLst/>
              <a:rect l="l" t="t" r="r" b="b"/>
              <a:pathLst>
                <a:path w="1" h="1" fill="none" extrusionOk="0">
                  <a:moveTo>
                    <a:pt x="0"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8"/>
            <p:cNvSpPr/>
            <p:nvPr/>
          </p:nvSpPr>
          <p:spPr>
            <a:xfrm>
              <a:off x="6696650" y="579700"/>
              <a:ext cx="24975" cy="14025"/>
            </a:xfrm>
            <a:custGeom>
              <a:avLst/>
              <a:gdLst/>
              <a:ahLst/>
              <a:cxnLst/>
              <a:rect l="l" t="t" r="r" b="b"/>
              <a:pathLst>
                <a:path w="999" h="561" fill="none" extrusionOk="0">
                  <a:moveTo>
                    <a:pt x="0" y="560"/>
                  </a:moveTo>
                  <a:lnTo>
                    <a:pt x="999"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8"/>
            <p:cNvSpPr/>
            <p:nvPr/>
          </p:nvSpPr>
          <p:spPr>
            <a:xfrm>
              <a:off x="6760575" y="632675"/>
              <a:ext cx="14025" cy="24975"/>
            </a:xfrm>
            <a:custGeom>
              <a:avLst/>
              <a:gdLst/>
              <a:ahLst/>
              <a:cxnLst/>
              <a:rect l="l" t="t" r="r" b="b"/>
              <a:pathLst>
                <a:path w="561" h="999" fill="none" extrusionOk="0">
                  <a:moveTo>
                    <a:pt x="1" y="999"/>
                  </a:moveTo>
                  <a:lnTo>
                    <a:pt x="56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8"/>
            <p:cNvSpPr/>
            <p:nvPr/>
          </p:nvSpPr>
          <p:spPr>
            <a:xfrm>
              <a:off x="6760575" y="657625"/>
              <a:ext cx="25" cy="25"/>
            </a:xfrm>
            <a:custGeom>
              <a:avLst/>
              <a:gdLst/>
              <a:ahLst/>
              <a:cxnLst/>
              <a:rect l="l" t="t" r="r" b="b"/>
              <a:pathLst>
                <a:path w="1" h="1" fill="none" extrusionOk="0">
                  <a:moveTo>
                    <a:pt x="1" y="1"/>
                  </a:moveTo>
                  <a:lnTo>
                    <a:pt x="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8"/>
            <p:cNvSpPr/>
            <p:nvPr/>
          </p:nvSpPr>
          <p:spPr>
            <a:xfrm>
              <a:off x="6847025" y="651550"/>
              <a:ext cx="25" cy="29250"/>
            </a:xfrm>
            <a:custGeom>
              <a:avLst/>
              <a:gdLst/>
              <a:ahLst/>
              <a:cxnLst/>
              <a:rect l="l" t="t" r="r" b="b"/>
              <a:pathLst>
                <a:path w="1" h="1170" fill="none" extrusionOk="0">
                  <a:moveTo>
                    <a:pt x="1" y="0"/>
                  </a:moveTo>
                  <a:lnTo>
                    <a:pt x="1" y="116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8"/>
            <p:cNvSpPr/>
            <p:nvPr/>
          </p:nvSpPr>
          <p:spPr>
            <a:xfrm>
              <a:off x="6919500" y="632675"/>
              <a:ext cx="14025" cy="24975"/>
            </a:xfrm>
            <a:custGeom>
              <a:avLst/>
              <a:gdLst/>
              <a:ahLst/>
              <a:cxnLst/>
              <a:rect l="l" t="t" r="r" b="b"/>
              <a:pathLst>
                <a:path w="561" h="999" fill="none" extrusionOk="0">
                  <a:moveTo>
                    <a:pt x="560" y="999"/>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8"/>
            <p:cNvSpPr/>
            <p:nvPr/>
          </p:nvSpPr>
          <p:spPr>
            <a:xfrm>
              <a:off x="6933500" y="657625"/>
              <a:ext cx="25" cy="25"/>
            </a:xfrm>
            <a:custGeom>
              <a:avLst/>
              <a:gdLst/>
              <a:ahLst/>
              <a:cxnLst/>
              <a:rect l="l" t="t" r="r" b="b"/>
              <a:pathLst>
                <a:path w="1" h="1" fill="none" extrusionOk="0">
                  <a:moveTo>
                    <a:pt x="0" y="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8"/>
            <p:cNvSpPr/>
            <p:nvPr/>
          </p:nvSpPr>
          <p:spPr>
            <a:xfrm>
              <a:off x="6972475" y="579700"/>
              <a:ext cx="24975" cy="14025"/>
            </a:xfrm>
            <a:custGeom>
              <a:avLst/>
              <a:gdLst/>
              <a:ahLst/>
              <a:cxnLst/>
              <a:rect l="l" t="t" r="r" b="b"/>
              <a:pathLst>
                <a:path w="999" h="561" fill="none" extrusionOk="0">
                  <a:moveTo>
                    <a:pt x="999" y="56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8"/>
            <p:cNvSpPr/>
            <p:nvPr/>
          </p:nvSpPr>
          <p:spPr>
            <a:xfrm>
              <a:off x="6997425" y="593700"/>
              <a:ext cx="25" cy="25"/>
            </a:xfrm>
            <a:custGeom>
              <a:avLst/>
              <a:gdLst/>
              <a:ahLst/>
              <a:cxnLst/>
              <a:rect l="l" t="t" r="r" b="b"/>
              <a:pathLst>
                <a:path w="1" h="1" fill="none" extrusionOk="0">
                  <a:moveTo>
                    <a:pt x="1" y="0"/>
                  </a:move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8"/>
            <p:cNvSpPr/>
            <p:nvPr/>
          </p:nvSpPr>
          <p:spPr>
            <a:xfrm>
              <a:off x="6991350" y="507225"/>
              <a:ext cx="29250" cy="25"/>
            </a:xfrm>
            <a:custGeom>
              <a:avLst/>
              <a:gdLst/>
              <a:ahLst/>
              <a:cxnLst/>
              <a:rect l="l" t="t" r="r" b="b"/>
              <a:pathLst>
                <a:path w="1170" h="1" fill="none" extrusionOk="0">
                  <a:moveTo>
                    <a:pt x="1169" y="1"/>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8"/>
            <p:cNvSpPr/>
            <p:nvPr/>
          </p:nvSpPr>
          <p:spPr>
            <a:xfrm>
              <a:off x="6972475" y="420775"/>
              <a:ext cx="24975" cy="14025"/>
            </a:xfrm>
            <a:custGeom>
              <a:avLst/>
              <a:gdLst/>
              <a:ahLst/>
              <a:cxnLst/>
              <a:rect l="l" t="t" r="r" b="b"/>
              <a:pathLst>
                <a:path w="999" h="561" fill="none" extrusionOk="0">
                  <a:moveTo>
                    <a:pt x="0" y="561"/>
                  </a:moveTo>
                  <a:lnTo>
                    <a:pt x="999"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8"/>
            <p:cNvSpPr/>
            <p:nvPr/>
          </p:nvSpPr>
          <p:spPr>
            <a:xfrm>
              <a:off x="6997425" y="420775"/>
              <a:ext cx="25" cy="25"/>
            </a:xfrm>
            <a:custGeom>
              <a:avLst/>
              <a:gdLst/>
              <a:ahLst/>
              <a:cxnLst/>
              <a:rect l="l" t="t" r="r" b="b"/>
              <a:pathLst>
                <a:path w="1" h="1" fill="none" extrusionOk="0">
                  <a:moveTo>
                    <a:pt x="1" y="0"/>
                  </a:move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8"/>
            <p:cNvSpPr/>
            <p:nvPr/>
          </p:nvSpPr>
          <p:spPr>
            <a:xfrm>
              <a:off x="6919500" y="356850"/>
              <a:ext cx="14025" cy="24975"/>
            </a:xfrm>
            <a:custGeom>
              <a:avLst/>
              <a:gdLst/>
              <a:ahLst/>
              <a:cxnLst/>
              <a:rect l="l" t="t" r="r" b="b"/>
              <a:pathLst>
                <a:path w="561" h="999" fill="none" extrusionOk="0">
                  <a:moveTo>
                    <a:pt x="560" y="0"/>
                  </a:moveTo>
                  <a:lnTo>
                    <a:pt x="0" y="99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8"/>
            <p:cNvSpPr/>
            <p:nvPr/>
          </p:nvSpPr>
          <p:spPr>
            <a:xfrm>
              <a:off x="6933500" y="356850"/>
              <a:ext cx="25" cy="25"/>
            </a:xfrm>
            <a:custGeom>
              <a:avLst/>
              <a:gdLst/>
              <a:ahLst/>
              <a:cxnLst/>
              <a:rect l="l" t="t" r="r" b="b"/>
              <a:pathLst>
                <a:path w="1" h="1" fill="none" extrusionOk="0">
                  <a:moveTo>
                    <a:pt x="0"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48"/>
          <p:cNvGrpSpPr/>
          <p:nvPr/>
        </p:nvGrpSpPr>
        <p:grpSpPr>
          <a:xfrm>
            <a:off x="4873705" y="395448"/>
            <a:ext cx="337797" cy="319873"/>
            <a:chOff x="5973900" y="318475"/>
            <a:chExt cx="401900" cy="380575"/>
          </a:xfrm>
        </p:grpSpPr>
        <p:sp>
          <p:nvSpPr>
            <p:cNvPr id="1012" name="Google Shape;1012;p48"/>
            <p:cNvSpPr/>
            <p:nvPr/>
          </p:nvSpPr>
          <p:spPr>
            <a:xfrm>
              <a:off x="5973900"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8"/>
            <p:cNvSpPr/>
            <p:nvPr/>
          </p:nvSpPr>
          <p:spPr>
            <a:xfrm>
              <a:off x="6024450"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8"/>
            <p:cNvSpPr/>
            <p:nvPr/>
          </p:nvSpPr>
          <p:spPr>
            <a:xfrm>
              <a:off x="6280175"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8"/>
            <p:cNvSpPr/>
            <p:nvPr/>
          </p:nvSpPr>
          <p:spPr>
            <a:xfrm>
              <a:off x="5973900"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8"/>
            <p:cNvSpPr/>
            <p:nvPr/>
          </p:nvSpPr>
          <p:spPr>
            <a:xfrm>
              <a:off x="6302700"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8"/>
            <p:cNvSpPr/>
            <p:nvPr/>
          </p:nvSpPr>
          <p:spPr>
            <a:xfrm>
              <a:off x="6046975"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8"/>
            <p:cNvSpPr/>
            <p:nvPr/>
          </p:nvSpPr>
          <p:spPr>
            <a:xfrm>
              <a:off x="5973900"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8"/>
            <p:cNvSpPr/>
            <p:nvPr/>
          </p:nvSpPr>
          <p:spPr>
            <a:xfrm>
              <a:off x="6024450"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8"/>
            <p:cNvSpPr/>
            <p:nvPr/>
          </p:nvSpPr>
          <p:spPr>
            <a:xfrm>
              <a:off x="6024450" y="573000"/>
              <a:ext cx="300800" cy="25"/>
            </a:xfrm>
            <a:custGeom>
              <a:avLst/>
              <a:gdLst/>
              <a:ahLst/>
              <a:cxnLst/>
              <a:rect l="l" t="t" r="r" b="b"/>
              <a:pathLst>
                <a:path w="12032" h="1" fill="none" extrusionOk="0">
                  <a:moveTo>
                    <a:pt x="0" y="0"/>
                  </a:moveTo>
                  <a:lnTo>
                    <a:pt x="12032"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8"/>
            <p:cNvSpPr/>
            <p:nvPr/>
          </p:nvSpPr>
          <p:spPr>
            <a:xfrm>
              <a:off x="6024450" y="514550"/>
              <a:ext cx="300800" cy="25"/>
            </a:xfrm>
            <a:custGeom>
              <a:avLst/>
              <a:gdLst/>
              <a:ahLst/>
              <a:cxnLst/>
              <a:rect l="l" t="t" r="r" b="b"/>
              <a:pathLst>
                <a:path w="12032" h="1" fill="none" extrusionOk="0">
                  <a:moveTo>
                    <a:pt x="0" y="0"/>
                  </a:moveTo>
                  <a:lnTo>
                    <a:pt x="12032"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8"/>
            <p:cNvSpPr/>
            <p:nvPr/>
          </p:nvSpPr>
          <p:spPr>
            <a:xfrm>
              <a:off x="6264950" y="456100"/>
              <a:ext cx="25" cy="175375"/>
            </a:xfrm>
            <a:custGeom>
              <a:avLst/>
              <a:gdLst/>
              <a:ahLst/>
              <a:cxnLst/>
              <a:rect l="l" t="t" r="r" b="b"/>
              <a:pathLst>
                <a:path w="1" h="7015" fill="none" extrusionOk="0">
                  <a:moveTo>
                    <a:pt x="1" y="0"/>
                  </a:moveTo>
                  <a:lnTo>
                    <a:pt x="1" y="701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8"/>
            <p:cNvSpPr/>
            <p:nvPr/>
          </p:nvSpPr>
          <p:spPr>
            <a:xfrm>
              <a:off x="6204675" y="456100"/>
              <a:ext cx="25" cy="175375"/>
            </a:xfrm>
            <a:custGeom>
              <a:avLst/>
              <a:gdLst/>
              <a:ahLst/>
              <a:cxnLst/>
              <a:rect l="l" t="t" r="r" b="b"/>
              <a:pathLst>
                <a:path w="1" h="7015" fill="none" extrusionOk="0">
                  <a:moveTo>
                    <a:pt x="0" y="0"/>
                  </a:moveTo>
                  <a:lnTo>
                    <a:pt x="0" y="701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8"/>
            <p:cNvSpPr/>
            <p:nvPr/>
          </p:nvSpPr>
          <p:spPr>
            <a:xfrm>
              <a:off x="6145000" y="456100"/>
              <a:ext cx="25" cy="175375"/>
            </a:xfrm>
            <a:custGeom>
              <a:avLst/>
              <a:gdLst/>
              <a:ahLst/>
              <a:cxnLst/>
              <a:rect l="l" t="t" r="r" b="b"/>
              <a:pathLst>
                <a:path w="1" h="7015" fill="none" extrusionOk="0">
                  <a:moveTo>
                    <a:pt x="1" y="0"/>
                  </a:moveTo>
                  <a:lnTo>
                    <a:pt x="1" y="701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8"/>
            <p:cNvSpPr/>
            <p:nvPr/>
          </p:nvSpPr>
          <p:spPr>
            <a:xfrm>
              <a:off x="6084725" y="456100"/>
              <a:ext cx="25" cy="175375"/>
            </a:xfrm>
            <a:custGeom>
              <a:avLst/>
              <a:gdLst/>
              <a:ahLst/>
              <a:cxnLst/>
              <a:rect l="l" t="t" r="r" b="b"/>
              <a:pathLst>
                <a:path w="1" h="7015" fill="none" extrusionOk="0">
                  <a:moveTo>
                    <a:pt x="1" y="0"/>
                  </a:moveTo>
                  <a:lnTo>
                    <a:pt x="1" y="701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48"/>
          <p:cNvGrpSpPr/>
          <p:nvPr/>
        </p:nvGrpSpPr>
        <p:grpSpPr>
          <a:xfrm>
            <a:off x="918858" y="908741"/>
            <a:ext cx="342882" cy="418128"/>
            <a:chOff x="1268550" y="929175"/>
            <a:chExt cx="407950" cy="497475"/>
          </a:xfrm>
        </p:grpSpPr>
        <p:sp>
          <p:nvSpPr>
            <p:cNvPr id="1027" name="Google Shape;1027;p48"/>
            <p:cNvSpPr/>
            <p:nvPr/>
          </p:nvSpPr>
          <p:spPr>
            <a:xfrm>
              <a:off x="1268550" y="953550"/>
              <a:ext cx="387250" cy="473100"/>
            </a:xfrm>
            <a:custGeom>
              <a:avLst/>
              <a:gdLst/>
              <a:ahLst/>
              <a:cxnLst/>
              <a:rect l="l" t="t" r="r" b="b"/>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8"/>
            <p:cNvSpPr/>
            <p:nvPr/>
          </p:nvSpPr>
          <p:spPr>
            <a:xfrm>
              <a:off x="1298975" y="929175"/>
              <a:ext cx="377525" cy="462775"/>
            </a:xfrm>
            <a:custGeom>
              <a:avLst/>
              <a:gdLst/>
              <a:ahLst/>
              <a:cxnLst/>
              <a:rect l="l" t="t" r="r" b="b"/>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8"/>
            <p:cNvSpPr/>
            <p:nvPr/>
          </p:nvSpPr>
          <p:spPr>
            <a:xfrm>
              <a:off x="15924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 name="Google Shape;1030;p48"/>
          <p:cNvGrpSpPr/>
          <p:nvPr/>
        </p:nvGrpSpPr>
        <p:grpSpPr>
          <a:xfrm>
            <a:off x="5404922" y="924605"/>
            <a:ext cx="405331" cy="388962"/>
            <a:chOff x="6605925" y="948050"/>
            <a:chExt cx="482250" cy="462775"/>
          </a:xfrm>
        </p:grpSpPr>
        <p:sp>
          <p:nvSpPr>
            <p:cNvPr id="1031" name="Google Shape;1031;p48"/>
            <p:cNvSpPr/>
            <p:nvPr/>
          </p:nvSpPr>
          <p:spPr>
            <a:xfrm>
              <a:off x="6847025" y="1209875"/>
              <a:ext cx="60325" cy="200950"/>
            </a:xfrm>
            <a:custGeom>
              <a:avLst/>
              <a:gdLst/>
              <a:ahLst/>
              <a:cxnLst/>
              <a:rect l="l" t="t" r="r" b="b"/>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8"/>
            <p:cNvSpPr/>
            <p:nvPr/>
          </p:nvSpPr>
          <p:spPr>
            <a:xfrm>
              <a:off x="6605925" y="971800"/>
              <a:ext cx="482250" cy="228350"/>
            </a:xfrm>
            <a:custGeom>
              <a:avLst/>
              <a:gdLst/>
              <a:ahLst/>
              <a:cxnLst/>
              <a:rect l="l" t="t" r="r" b="b"/>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8"/>
            <p:cNvSpPr/>
            <p:nvPr/>
          </p:nvSpPr>
          <p:spPr>
            <a:xfrm>
              <a:off x="6847025" y="948050"/>
              <a:ext cx="25" cy="23775"/>
            </a:xfrm>
            <a:custGeom>
              <a:avLst/>
              <a:gdLst/>
              <a:ahLst/>
              <a:cxnLst/>
              <a:rect l="l" t="t" r="r" b="b"/>
              <a:pathLst>
                <a:path w="1" h="951" fill="none" extrusionOk="0">
                  <a:moveTo>
                    <a:pt x="1" y="951"/>
                  </a:moveTo>
                  <a:lnTo>
                    <a:pt x="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8"/>
            <p:cNvSpPr/>
            <p:nvPr/>
          </p:nvSpPr>
          <p:spPr>
            <a:xfrm>
              <a:off x="6847025" y="1001025"/>
              <a:ext cx="25" cy="183900"/>
            </a:xfrm>
            <a:custGeom>
              <a:avLst/>
              <a:gdLst/>
              <a:ahLst/>
              <a:cxnLst/>
              <a:rect l="l" t="t" r="r" b="b"/>
              <a:pathLst>
                <a:path w="1" h="7356" fill="none" extrusionOk="0">
                  <a:moveTo>
                    <a:pt x="1" y="1"/>
                  </a:moveTo>
                  <a:lnTo>
                    <a:pt x="1" y="7356"/>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8"/>
            <p:cNvSpPr/>
            <p:nvPr/>
          </p:nvSpPr>
          <p:spPr>
            <a:xfrm>
              <a:off x="6872000" y="994325"/>
              <a:ext cx="85275" cy="190600"/>
            </a:xfrm>
            <a:custGeom>
              <a:avLst/>
              <a:gdLst/>
              <a:ahLst/>
              <a:cxnLst/>
              <a:rect l="l" t="t" r="r" b="b"/>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8"/>
            <p:cNvSpPr/>
            <p:nvPr/>
          </p:nvSpPr>
          <p:spPr>
            <a:xfrm>
              <a:off x="6736825" y="994325"/>
              <a:ext cx="85275" cy="190600"/>
            </a:xfrm>
            <a:custGeom>
              <a:avLst/>
              <a:gdLst/>
              <a:ahLst/>
              <a:cxnLst/>
              <a:rect l="l" t="t" r="r" b="b"/>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48"/>
          <p:cNvGrpSpPr/>
          <p:nvPr/>
        </p:nvGrpSpPr>
        <p:grpSpPr>
          <a:xfrm>
            <a:off x="5499604" y="2076574"/>
            <a:ext cx="215966" cy="342399"/>
            <a:chOff x="6718575" y="2318625"/>
            <a:chExt cx="256950" cy="407375"/>
          </a:xfrm>
        </p:grpSpPr>
        <p:sp>
          <p:nvSpPr>
            <p:cNvPr id="1038" name="Google Shape;1038;p48"/>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8"/>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8"/>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8"/>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8"/>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8"/>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8"/>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8"/>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48"/>
          <p:cNvGrpSpPr/>
          <p:nvPr/>
        </p:nvGrpSpPr>
        <p:grpSpPr>
          <a:xfrm>
            <a:off x="2600993" y="2703482"/>
            <a:ext cx="363369" cy="221115"/>
            <a:chOff x="3269900" y="3064500"/>
            <a:chExt cx="432325" cy="263075"/>
          </a:xfrm>
        </p:grpSpPr>
        <p:sp>
          <p:nvSpPr>
            <p:cNvPr id="1047" name="Google Shape;1047;p48"/>
            <p:cNvSpPr/>
            <p:nvPr/>
          </p:nvSpPr>
          <p:spPr>
            <a:xfrm>
              <a:off x="3269900"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8"/>
            <p:cNvSpPr/>
            <p:nvPr/>
          </p:nvSpPr>
          <p:spPr>
            <a:xfrm>
              <a:off x="3445875"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8"/>
            <p:cNvSpPr/>
            <p:nvPr/>
          </p:nvSpPr>
          <p:spPr>
            <a:xfrm>
              <a:off x="3381925"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48"/>
          <p:cNvGrpSpPr/>
          <p:nvPr/>
        </p:nvGrpSpPr>
        <p:grpSpPr>
          <a:xfrm>
            <a:off x="5475019" y="2635926"/>
            <a:ext cx="265115" cy="372594"/>
            <a:chOff x="6689325" y="2984125"/>
            <a:chExt cx="315425" cy="443300"/>
          </a:xfrm>
        </p:grpSpPr>
        <p:sp>
          <p:nvSpPr>
            <p:cNvPr id="1051" name="Google Shape;1051;p48"/>
            <p:cNvSpPr/>
            <p:nvPr/>
          </p:nvSpPr>
          <p:spPr>
            <a:xfrm>
              <a:off x="6689325" y="2984125"/>
              <a:ext cx="315425" cy="77975"/>
            </a:xfrm>
            <a:custGeom>
              <a:avLst/>
              <a:gdLst/>
              <a:ahLst/>
              <a:cxnLst/>
              <a:rect l="l" t="t" r="r" b="b"/>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8"/>
            <p:cNvSpPr/>
            <p:nvPr/>
          </p:nvSpPr>
          <p:spPr>
            <a:xfrm>
              <a:off x="6702125" y="3069375"/>
              <a:ext cx="289850" cy="358050"/>
            </a:xfrm>
            <a:custGeom>
              <a:avLst/>
              <a:gdLst/>
              <a:ahLst/>
              <a:cxnLst/>
              <a:rect l="l" t="t" r="r" b="b"/>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8"/>
            <p:cNvSpPr/>
            <p:nvPr/>
          </p:nvSpPr>
          <p:spPr>
            <a:xfrm>
              <a:off x="6761175" y="3117475"/>
              <a:ext cx="25" cy="261850"/>
            </a:xfrm>
            <a:custGeom>
              <a:avLst/>
              <a:gdLst/>
              <a:ahLst/>
              <a:cxnLst/>
              <a:rect l="l" t="t" r="r" b="b"/>
              <a:pathLst>
                <a:path w="1" h="10474" fill="none" extrusionOk="0">
                  <a:moveTo>
                    <a:pt x="1" y="10473"/>
                  </a:moveTo>
                  <a:lnTo>
                    <a:pt x="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8"/>
            <p:cNvSpPr/>
            <p:nvPr/>
          </p:nvSpPr>
          <p:spPr>
            <a:xfrm>
              <a:off x="6847025" y="3117475"/>
              <a:ext cx="25" cy="261850"/>
            </a:xfrm>
            <a:custGeom>
              <a:avLst/>
              <a:gdLst/>
              <a:ahLst/>
              <a:cxnLst/>
              <a:rect l="l" t="t" r="r" b="b"/>
              <a:pathLst>
                <a:path w="1" h="10474" fill="none" extrusionOk="0">
                  <a:moveTo>
                    <a:pt x="1" y="1"/>
                  </a:moveTo>
                  <a:lnTo>
                    <a:pt x="1" y="1047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8"/>
            <p:cNvSpPr/>
            <p:nvPr/>
          </p:nvSpPr>
          <p:spPr>
            <a:xfrm>
              <a:off x="6932875" y="3117475"/>
              <a:ext cx="25" cy="261850"/>
            </a:xfrm>
            <a:custGeom>
              <a:avLst/>
              <a:gdLst/>
              <a:ahLst/>
              <a:cxnLst/>
              <a:rect l="l" t="t" r="r" b="b"/>
              <a:pathLst>
                <a:path w="1" h="10474" fill="none" extrusionOk="0">
                  <a:moveTo>
                    <a:pt x="1" y="1"/>
                  </a:moveTo>
                  <a:lnTo>
                    <a:pt x="1" y="1047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48"/>
          <p:cNvGrpSpPr/>
          <p:nvPr/>
        </p:nvGrpSpPr>
        <p:grpSpPr>
          <a:xfrm>
            <a:off x="1523745" y="3730594"/>
            <a:ext cx="256416" cy="414535"/>
            <a:chOff x="1988225" y="4286525"/>
            <a:chExt cx="305075" cy="493200"/>
          </a:xfrm>
        </p:grpSpPr>
        <p:sp>
          <p:nvSpPr>
            <p:cNvPr id="1057" name="Google Shape;1057;p48"/>
            <p:cNvSpPr/>
            <p:nvPr/>
          </p:nvSpPr>
          <p:spPr>
            <a:xfrm>
              <a:off x="2178800" y="4519725"/>
              <a:ext cx="114500" cy="114475"/>
            </a:xfrm>
            <a:custGeom>
              <a:avLst/>
              <a:gdLst/>
              <a:ahLst/>
              <a:cxnLst/>
              <a:rect l="l" t="t" r="r" b="b"/>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8"/>
            <p:cNvSpPr/>
            <p:nvPr/>
          </p:nvSpPr>
          <p:spPr>
            <a:xfrm>
              <a:off x="1988225" y="4539200"/>
              <a:ext cx="156500" cy="156500"/>
            </a:xfrm>
            <a:custGeom>
              <a:avLst/>
              <a:gdLst/>
              <a:ahLst/>
              <a:cxnLst/>
              <a:rect l="l" t="t" r="r" b="b"/>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8"/>
            <p:cNvSpPr/>
            <p:nvPr/>
          </p:nvSpPr>
          <p:spPr>
            <a:xfrm>
              <a:off x="2042425" y="4286525"/>
              <a:ext cx="239300" cy="236250"/>
            </a:xfrm>
            <a:custGeom>
              <a:avLst/>
              <a:gdLst/>
              <a:ahLst/>
              <a:cxnLst/>
              <a:rect l="l" t="t" r="r" b="b"/>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8"/>
            <p:cNvSpPr/>
            <p:nvPr/>
          </p:nvSpPr>
          <p:spPr>
            <a:xfrm>
              <a:off x="2161750" y="4522750"/>
              <a:ext cx="25" cy="256975"/>
            </a:xfrm>
            <a:custGeom>
              <a:avLst/>
              <a:gdLst/>
              <a:ahLst/>
              <a:cxnLst/>
              <a:rect l="l" t="t" r="r" b="b"/>
              <a:pathLst>
                <a:path w="1" h="10279" fill="none" extrusionOk="0">
                  <a:moveTo>
                    <a:pt x="1" y="10279"/>
                  </a:moveTo>
                  <a:lnTo>
                    <a:pt x="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8"/>
            <p:cNvSpPr/>
            <p:nvPr/>
          </p:nvSpPr>
          <p:spPr>
            <a:xfrm>
              <a:off x="2133750" y="4377850"/>
              <a:ext cx="56050" cy="56025"/>
            </a:xfrm>
            <a:custGeom>
              <a:avLst/>
              <a:gdLst/>
              <a:ahLst/>
              <a:cxnLst/>
              <a:rect l="l" t="t" r="r" b="b"/>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8"/>
            <p:cNvSpPr/>
            <p:nvPr/>
          </p:nvSpPr>
          <p:spPr>
            <a:xfrm>
              <a:off x="2038150" y="4589125"/>
              <a:ext cx="87100" cy="87100"/>
            </a:xfrm>
            <a:custGeom>
              <a:avLst/>
              <a:gdLst/>
              <a:ahLst/>
              <a:cxnLst/>
              <a:rect l="l" t="t" r="r" b="b"/>
              <a:pathLst>
                <a:path w="3484" h="3484" fill="none" extrusionOk="0">
                  <a:moveTo>
                    <a:pt x="1" y="0"/>
                  </a:moveTo>
                  <a:lnTo>
                    <a:pt x="3483" y="348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8"/>
            <p:cNvSpPr/>
            <p:nvPr/>
          </p:nvSpPr>
          <p:spPr>
            <a:xfrm>
              <a:off x="2194025" y="4564150"/>
              <a:ext cx="54825" cy="54825"/>
            </a:xfrm>
            <a:custGeom>
              <a:avLst/>
              <a:gdLst/>
              <a:ahLst/>
              <a:cxnLst/>
              <a:rect l="l" t="t" r="r" b="b"/>
              <a:pathLst>
                <a:path w="2193" h="2193" fill="none" extrusionOk="0">
                  <a:moveTo>
                    <a:pt x="2192" y="1"/>
                  </a:moveTo>
                  <a:lnTo>
                    <a:pt x="1" y="219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 name="Google Shape;1064;p48"/>
          <p:cNvGrpSpPr/>
          <p:nvPr/>
        </p:nvGrpSpPr>
        <p:grpSpPr>
          <a:xfrm>
            <a:off x="2067737" y="3759759"/>
            <a:ext cx="309640" cy="392030"/>
            <a:chOff x="2635450" y="4321225"/>
            <a:chExt cx="368400" cy="466425"/>
          </a:xfrm>
        </p:grpSpPr>
        <p:sp>
          <p:nvSpPr>
            <p:cNvPr id="1065" name="Google Shape;1065;p48"/>
            <p:cNvSpPr/>
            <p:nvPr/>
          </p:nvSpPr>
          <p:spPr>
            <a:xfrm>
              <a:off x="2635450" y="4653050"/>
              <a:ext cx="368400" cy="134600"/>
            </a:xfrm>
            <a:custGeom>
              <a:avLst/>
              <a:gdLst/>
              <a:ahLst/>
              <a:cxnLst/>
              <a:rect l="l" t="t" r="r" b="b"/>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8"/>
            <p:cNvSpPr/>
            <p:nvPr/>
          </p:nvSpPr>
          <p:spPr>
            <a:xfrm>
              <a:off x="2819350" y="4321225"/>
              <a:ext cx="25" cy="347075"/>
            </a:xfrm>
            <a:custGeom>
              <a:avLst/>
              <a:gdLst/>
              <a:ahLst/>
              <a:cxnLst/>
              <a:rect l="l" t="t" r="r" b="b"/>
              <a:pathLst>
                <a:path w="1" h="13883" fill="none" extrusionOk="0">
                  <a:moveTo>
                    <a:pt x="0" y="13883"/>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8"/>
            <p:cNvSpPr/>
            <p:nvPr/>
          </p:nvSpPr>
          <p:spPr>
            <a:xfrm>
              <a:off x="2835175" y="4328525"/>
              <a:ext cx="114475" cy="114500"/>
            </a:xfrm>
            <a:custGeom>
              <a:avLst/>
              <a:gdLst/>
              <a:ahLst/>
              <a:cxnLst/>
              <a:rect l="l" t="t" r="r" b="b"/>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8"/>
            <p:cNvSpPr/>
            <p:nvPr/>
          </p:nvSpPr>
          <p:spPr>
            <a:xfrm>
              <a:off x="2850400" y="4372975"/>
              <a:ext cx="54825" cy="54825"/>
            </a:xfrm>
            <a:custGeom>
              <a:avLst/>
              <a:gdLst/>
              <a:ahLst/>
              <a:cxnLst/>
              <a:rect l="l" t="t" r="r" b="b"/>
              <a:pathLst>
                <a:path w="2193" h="2193" fill="none" extrusionOk="0">
                  <a:moveTo>
                    <a:pt x="2192" y="0"/>
                  </a:moveTo>
                  <a:lnTo>
                    <a:pt x="0" y="2192"/>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8"/>
            <p:cNvSpPr/>
            <p:nvPr/>
          </p:nvSpPr>
          <p:spPr>
            <a:xfrm>
              <a:off x="2646425" y="4429600"/>
              <a:ext cx="156500" cy="156500"/>
            </a:xfrm>
            <a:custGeom>
              <a:avLst/>
              <a:gdLst/>
              <a:ahLst/>
              <a:cxnLst/>
              <a:rect l="l" t="t" r="r" b="b"/>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8"/>
            <p:cNvSpPr/>
            <p:nvPr/>
          </p:nvSpPr>
          <p:spPr>
            <a:xfrm>
              <a:off x="2696350" y="4479525"/>
              <a:ext cx="87100" cy="87100"/>
            </a:xfrm>
            <a:custGeom>
              <a:avLst/>
              <a:gdLst/>
              <a:ahLst/>
              <a:cxnLst/>
              <a:rect l="l" t="t" r="r" b="b"/>
              <a:pathLst>
                <a:path w="3484" h="3484" fill="none" extrusionOk="0">
                  <a:moveTo>
                    <a:pt x="0" y="1"/>
                  </a:moveTo>
                  <a:lnTo>
                    <a:pt x="3483" y="348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48"/>
          <p:cNvGrpSpPr/>
          <p:nvPr/>
        </p:nvGrpSpPr>
        <p:grpSpPr>
          <a:xfrm>
            <a:off x="5436146" y="3750030"/>
            <a:ext cx="342882" cy="383835"/>
            <a:chOff x="6643075" y="4309650"/>
            <a:chExt cx="407950" cy="456675"/>
          </a:xfrm>
        </p:grpSpPr>
        <p:sp>
          <p:nvSpPr>
            <p:cNvPr id="1072" name="Google Shape;1072;p48"/>
            <p:cNvSpPr/>
            <p:nvPr/>
          </p:nvSpPr>
          <p:spPr>
            <a:xfrm>
              <a:off x="6643075" y="4698125"/>
              <a:ext cx="407950" cy="14625"/>
            </a:xfrm>
            <a:custGeom>
              <a:avLst/>
              <a:gdLst/>
              <a:ahLst/>
              <a:cxnLst/>
              <a:rect l="l" t="t" r="r" b="b"/>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8"/>
            <p:cNvSpPr/>
            <p:nvPr/>
          </p:nvSpPr>
          <p:spPr>
            <a:xfrm>
              <a:off x="6643075" y="4727350"/>
              <a:ext cx="407950" cy="14625"/>
            </a:xfrm>
            <a:custGeom>
              <a:avLst/>
              <a:gdLst/>
              <a:ahLst/>
              <a:cxnLst/>
              <a:rect l="l" t="t" r="r" b="b"/>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8"/>
            <p:cNvSpPr/>
            <p:nvPr/>
          </p:nvSpPr>
          <p:spPr>
            <a:xfrm>
              <a:off x="6643075" y="4751700"/>
              <a:ext cx="407950" cy="14625"/>
            </a:xfrm>
            <a:custGeom>
              <a:avLst/>
              <a:gdLst/>
              <a:ahLst/>
              <a:cxnLst/>
              <a:rect l="l" t="t" r="r" b="b"/>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8"/>
            <p:cNvSpPr/>
            <p:nvPr/>
          </p:nvSpPr>
          <p:spPr>
            <a:xfrm>
              <a:off x="6672900" y="4309650"/>
              <a:ext cx="348900" cy="376300"/>
            </a:xfrm>
            <a:custGeom>
              <a:avLst/>
              <a:gdLst/>
              <a:ahLst/>
              <a:cxnLst/>
              <a:rect l="l" t="t" r="r" b="b"/>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8"/>
            <p:cNvSpPr/>
            <p:nvPr/>
          </p:nvSpPr>
          <p:spPr>
            <a:xfrm>
              <a:off x="6805625" y="4452725"/>
              <a:ext cx="15850" cy="28050"/>
            </a:xfrm>
            <a:custGeom>
              <a:avLst/>
              <a:gdLst/>
              <a:ahLst/>
              <a:cxnLst/>
              <a:rect l="l" t="t" r="r" b="b"/>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8"/>
            <p:cNvSpPr/>
            <p:nvPr/>
          </p:nvSpPr>
          <p:spPr>
            <a:xfrm>
              <a:off x="6872600" y="4452725"/>
              <a:ext cx="15875" cy="28050"/>
            </a:xfrm>
            <a:custGeom>
              <a:avLst/>
              <a:gdLst/>
              <a:ahLst/>
              <a:cxnLst/>
              <a:rect l="l" t="t" r="r" b="b"/>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8"/>
            <p:cNvSpPr/>
            <p:nvPr/>
          </p:nvSpPr>
          <p:spPr>
            <a:xfrm>
              <a:off x="6709425" y="4414975"/>
              <a:ext cx="275250" cy="54825"/>
            </a:xfrm>
            <a:custGeom>
              <a:avLst/>
              <a:gdLst/>
              <a:ahLst/>
              <a:cxnLst/>
              <a:rect l="l" t="t" r="r" b="b"/>
              <a:pathLst>
                <a:path w="11010" h="2193" fill="none" extrusionOk="0">
                  <a:moveTo>
                    <a:pt x="11009" y="2193"/>
                  </a:moveTo>
                  <a:lnTo>
                    <a:pt x="5505" y="1"/>
                  </a:lnTo>
                  <a:lnTo>
                    <a:pt x="1" y="219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8"/>
            <p:cNvSpPr/>
            <p:nvPr/>
          </p:nvSpPr>
          <p:spPr>
            <a:xfrm>
              <a:off x="6733175" y="4382725"/>
              <a:ext cx="227750" cy="37150"/>
            </a:xfrm>
            <a:custGeom>
              <a:avLst/>
              <a:gdLst/>
              <a:ahLst/>
              <a:cxnLst/>
              <a:rect l="l" t="t" r="r" b="b"/>
              <a:pathLst>
                <a:path w="9110" h="1486" fill="none" extrusionOk="0">
                  <a:moveTo>
                    <a:pt x="1" y="1486"/>
                  </a:moveTo>
                  <a:lnTo>
                    <a:pt x="1681" y="1486"/>
                  </a:lnTo>
                  <a:lnTo>
                    <a:pt x="1681" y="0"/>
                  </a:lnTo>
                  <a:lnTo>
                    <a:pt x="4555" y="0"/>
                  </a:lnTo>
                  <a:lnTo>
                    <a:pt x="7429" y="0"/>
                  </a:lnTo>
                  <a:lnTo>
                    <a:pt x="7429" y="1486"/>
                  </a:lnTo>
                  <a:lnTo>
                    <a:pt x="9109" y="1486"/>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8"/>
            <p:cNvSpPr/>
            <p:nvPr/>
          </p:nvSpPr>
          <p:spPr>
            <a:xfrm>
              <a:off x="6847025" y="4414975"/>
              <a:ext cx="25" cy="145550"/>
            </a:xfrm>
            <a:custGeom>
              <a:avLst/>
              <a:gdLst/>
              <a:ahLst/>
              <a:cxnLst/>
              <a:rect l="l" t="t" r="r" b="b"/>
              <a:pathLst>
                <a:path w="1" h="5822" fill="none" extrusionOk="0">
                  <a:moveTo>
                    <a:pt x="1" y="1"/>
                  </a:moveTo>
                  <a:lnTo>
                    <a:pt x="1" y="5822"/>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 name="Google Shape;1081;p48"/>
          <p:cNvGrpSpPr/>
          <p:nvPr/>
        </p:nvGrpSpPr>
        <p:grpSpPr>
          <a:xfrm>
            <a:off x="4251419" y="4291984"/>
            <a:ext cx="452420" cy="433992"/>
            <a:chOff x="5233525" y="4954450"/>
            <a:chExt cx="538275" cy="516350"/>
          </a:xfrm>
        </p:grpSpPr>
        <p:sp>
          <p:nvSpPr>
            <p:cNvPr id="1082" name="Google Shape;1082;p48"/>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8"/>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8"/>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8"/>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8"/>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8"/>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8"/>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8"/>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8"/>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8"/>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8"/>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48"/>
          <p:cNvGrpSpPr/>
          <p:nvPr/>
        </p:nvGrpSpPr>
        <p:grpSpPr>
          <a:xfrm>
            <a:off x="3682338" y="4299654"/>
            <a:ext cx="460615" cy="418653"/>
            <a:chOff x="4556450" y="4963575"/>
            <a:chExt cx="548025" cy="498100"/>
          </a:xfrm>
        </p:grpSpPr>
        <p:sp>
          <p:nvSpPr>
            <p:cNvPr id="1094" name="Google Shape;1094;p48"/>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8"/>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8"/>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8"/>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8"/>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48"/>
          <p:cNvGrpSpPr/>
          <p:nvPr/>
        </p:nvGrpSpPr>
        <p:grpSpPr>
          <a:xfrm>
            <a:off x="299620" y="4390239"/>
            <a:ext cx="445255" cy="246182"/>
            <a:chOff x="531800" y="5071350"/>
            <a:chExt cx="529750" cy="292900"/>
          </a:xfrm>
        </p:grpSpPr>
        <p:sp>
          <p:nvSpPr>
            <p:cNvPr id="1100" name="Google Shape;1100;p48"/>
            <p:cNvSpPr/>
            <p:nvPr/>
          </p:nvSpPr>
          <p:spPr>
            <a:xfrm>
              <a:off x="632875"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8"/>
            <p:cNvSpPr/>
            <p:nvPr/>
          </p:nvSpPr>
          <p:spPr>
            <a:xfrm>
              <a:off x="886175"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8"/>
            <p:cNvSpPr/>
            <p:nvPr/>
          </p:nvSpPr>
          <p:spPr>
            <a:xfrm>
              <a:off x="531800"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8"/>
            <p:cNvSpPr/>
            <p:nvPr/>
          </p:nvSpPr>
          <p:spPr>
            <a:xfrm>
              <a:off x="859375"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8"/>
            <p:cNvSpPr/>
            <p:nvPr/>
          </p:nvSpPr>
          <p:spPr>
            <a:xfrm>
              <a:off x="676100" y="5071350"/>
              <a:ext cx="86500" cy="7325"/>
            </a:xfrm>
            <a:custGeom>
              <a:avLst/>
              <a:gdLst/>
              <a:ahLst/>
              <a:cxnLst/>
              <a:rect l="l" t="t" r="r" b="b"/>
              <a:pathLst>
                <a:path w="3460" h="293" fill="none" extrusionOk="0">
                  <a:moveTo>
                    <a:pt x="1" y="1"/>
                  </a:moveTo>
                  <a:lnTo>
                    <a:pt x="3459" y="29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8"/>
            <p:cNvSpPr/>
            <p:nvPr/>
          </p:nvSpPr>
          <p:spPr>
            <a:xfrm>
              <a:off x="941575"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8"/>
            <p:cNvSpPr/>
            <p:nvPr/>
          </p:nvSpPr>
          <p:spPr>
            <a:xfrm>
              <a:off x="614600"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 name="Google Shape;1107;p48"/>
          <p:cNvGrpSpPr/>
          <p:nvPr/>
        </p:nvGrpSpPr>
        <p:grpSpPr>
          <a:xfrm>
            <a:off x="7243894" y="1803400"/>
            <a:ext cx="433992" cy="422729"/>
            <a:chOff x="5916675" y="927975"/>
            <a:chExt cx="516350" cy="502950"/>
          </a:xfrm>
        </p:grpSpPr>
        <p:sp>
          <p:nvSpPr>
            <p:cNvPr id="1108" name="Google Shape;1108;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48"/>
          <p:cNvGrpSpPr/>
          <p:nvPr/>
        </p:nvGrpSpPr>
        <p:grpSpPr>
          <a:xfrm>
            <a:off x="6359914" y="2509302"/>
            <a:ext cx="1079481" cy="1051467"/>
            <a:chOff x="5916675" y="927975"/>
            <a:chExt cx="516350" cy="502950"/>
          </a:xfrm>
        </p:grpSpPr>
        <p:sp>
          <p:nvSpPr>
            <p:cNvPr id="1111" name="Google Shape;1111;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1C23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 name="Google Shape;1113;p48"/>
          <p:cNvGrpSpPr/>
          <p:nvPr/>
        </p:nvGrpSpPr>
        <p:grpSpPr>
          <a:xfrm>
            <a:off x="6360057" y="1803400"/>
            <a:ext cx="433992" cy="422729"/>
            <a:chOff x="5916675" y="927975"/>
            <a:chExt cx="516350" cy="502950"/>
          </a:xfrm>
        </p:grpSpPr>
        <p:sp>
          <p:nvSpPr>
            <p:cNvPr id="1114" name="Google Shape;1114;p48"/>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8"/>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1C23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 name="Google Shape;1116;p48"/>
          <p:cNvSpPr/>
          <p:nvPr/>
        </p:nvSpPr>
        <p:spPr>
          <a:xfrm>
            <a:off x="7436055"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8"/>
          <p:cNvSpPr/>
          <p:nvPr/>
        </p:nvSpPr>
        <p:spPr>
          <a:xfrm>
            <a:off x="6552218"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8"/>
          <p:cNvSpPr/>
          <p:nvPr/>
        </p:nvSpPr>
        <p:spPr>
          <a:xfrm>
            <a:off x="6837753" y="3097315"/>
            <a:ext cx="1000561" cy="565194"/>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rgbClr val="6D9EEB"/>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8"/>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20</a:t>
            </a:fld>
            <a:endParaRPr/>
          </a:p>
        </p:txBody>
      </p:sp>
      <p:sp>
        <p:nvSpPr>
          <p:cNvPr id="1120" name="Google Shape;1120;p48"/>
          <p:cNvSpPr txBox="1">
            <a:spLocks noGrp="1"/>
          </p:cNvSpPr>
          <p:nvPr>
            <p:ph type="body" idx="4294967295"/>
          </p:nvPr>
        </p:nvSpPr>
        <p:spPr>
          <a:xfrm>
            <a:off x="6248575" y="312075"/>
            <a:ext cx="2438100" cy="15258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t>SlidesCarnival icons are editable shapes. </a:t>
            </a:r>
            <a:br>
              <a:rPr lang="en" sz="900"/>
            </a:br>
            <a:br>
              <a:rPr lang="en" sz="900"/>
            </a:br>
            <a:r>
              <a:rPr lang="en" sz="900"/>
              <a:t>This means that you can:</a:t>
            </a:r>
            <a:endParaRPr sz="900"/>
          </a:p>
          <a:p>
            <a:pPr marL="457200" lvl="0" indent="-285750" algn="l" rtl="0">
              <a:spcBef>
                <a:spcPts val="600"/>
              </a:spcBef>
              <a:spcAft>
                <a:spcPts val="0"/>
              </a:spcAft>
              <a:buSzPts val="900"/>
              <a:buChar char="▫"/>
            </a:pPr>
            <a:r>
              <a:rPr lang="en" sz="900"/>
              <a:t>Resize them without losing quality.</a:t>
            </a:r>
            <a:endParaRPr sz="900"/>
          </a:p>
          <a:p>
            <a:pPr marL="457200" lvl="0" indent="-285750" algn="l" rtl="0">
              <a:spcBef>
                <a:spcPts val="0"/>
              </a:spcBef>
              <a:spcAft>
                <a:spcPts val="0"/>
              </a:spcAft>
              <a:buSzPts val="900"/>
              <a:buChar char="▫"/>
            </a:pPr>
            <a:r>
              <a:rPr lang="en" sz="900"/>
              <a:t>Change fill color and opacity.</a:t>
            </a:r>
            <a:endParaRPr sz="900"/>
          </a:p>
          <a:p>
            <a:pPr marL="457200" lvl="0" indent="-285750" algn="l" rtl="0">
              <a:spcBef>
                <a:spcPts val="0"/>
              </a:spcBef>
              <a:spcAft>
                <a:spcPts val="0"/>
              </a:spcAft>
              <a:buSzPts val="900"/>
              <a:buChar char="▫"/>
            </a:pPr>
            <a:r>
              <a:rPr lang="en" sz="900"/>
              <a:t>Change line color, width and style.</a:t>
            </a:r>
            <a:endParaRPr sz="900"/>
          </a:p>
          <a:p>
            <a:pPr marL="0" lvl="0" indent="0" algn="l" rtl="0">
              <a:spcBef>
                <a:spcPts val="600"/>
              </a:spcBef>
              <a:spcAft>
                <a:spcPts val="0"/>
              </a:spcAft>
              <a:buNone/>
            </a:pPr>
            <a:r>
              <a:rPr lang="en" sz="900"/>
              <a:t>Isn’t that nice? :)</a:t>
            </a:r>
            <a:br>
              <a:rPr lang="en" sz="900"/>
            </a:br>
            <a:br>
              <a:rPr lang="en" sz="900"/>
            </a:br>
            <a:r>
              <a:rPr lang="en" sz="900"/>
              <a:t>Examples:</a:t>
            </a:r>
            <a:br>
              <a:rPr lang="en" sz="900"/>
            </a:br>
            <a:endParaRPr sz="900"/>
          </a:p>
        </p:txBody>
      </p:sp>
      <p:sp>
        <p:nvSpPr>
          <p:cNvPr id="1121" name="Google Shape;1121;p48"/>
          <p:cNvSpPr txBox="1">
            <a:spLocks noGrp="1"/>
          </p:cNvSpPr>
          <p:nvPr>
            <p:ph type="body" idx="4294967295"/>
          </p:nvPr>
        </p:nvSpPr>
        <p:spPr>
          <a:xfrm>
            <a:off x="6248575" y="4223563"/>
            <a:ext cx="2438100" cy="5634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900" b="1"/>
              <a:t>Find more icons at </a:t>
            </a:r>
            <a:r>
              <a:rPr lang="en" sz="900" u="sng">
                <a:solidFill>
                  <a:schemeClr val="hlink"/>
                </a:solidFill>
                <a:hlinkClick r:id="rId3"/>
              </a:rPr>
              <a:t>slidescarnival.com/extra-free-resources-icons-and-maps</a:t>
            </a:r>
            <a:endParaRPr sz="900"/>
          </a:p>
          <a:p>
            <a:pPr marL="0" lvl="0" indent="0" algn="l" rtl="0">
              <a:spcBef>
                <a:spcPts val="600"/>
              </a:spcBef>
              <a:spcAft>
                <a:spcPts val="0"/>
              </a:spcAft>
              <a:buNone/>
            </a:pPr>
            <a:endParaRPr sz="900" b="1"/>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grpSp>
        <p:nvGrpSpPr>
          <p:cNvPr id="1126" name="Google Shape;1126;p49"/>
          <p:cNvGrpSpPr/>
          <p:nvPr/>
        </p:nvGrpSpPr>
        <p:grpSpPr>
          <a:xfrm>
            <a:off x="3058888" y="1550127"/>
            <a:ext cx="445718" cy="445753"/>
            <a:chOff x="3706812" y="1035050"/>
            <a:chExt cx="4792662" cy="4787899"/>
          </a:xfrm>
        </p:grpSpPr>
        <p:sp>
          <p:nvSpPr>
            <p:cNvPr id="1127" name="Google Shape;1127;p49"/>
            <p:cNvSpPr/>
            <p:nvPr/>
          </p:nvSpPr>
          <p:spPr>
            <a:xfrm>
              <a:off x="5913437" y="4054475"/>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8" name="Google Shape;1128;p49"/>
            <p:cNvSpPr/>
            <p:nvPr/>
          </p:nvSpPr>
          <p:spPr>
            <a:xfrm>
              <a:off x="4137025" y="4141787"/>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9" name="Google Shape;1129;p49"/>
            <p:cNvSpPr/>
            <p:nvPr/>
          </p:nvSpPr>
          <p:spPr>
            <a:xfrm>
              <a:off x="4014787" y="1057275"/>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0" name="Google Shape;1130;p49"/>
            <p:cNvSpPr/>
            <p:nvPr/>
          </p:nvSpPr>
          <p:spPr>
            <a:xfrm>
              <a:off x="3706812" y="2355850"/>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1" name="Google Shape;1131;p49"/>
            <p:cNvSpPr/>
            <p:nvPr/>
          </p:nvSpPr>
          <p:spPr>
            <a:xfrm>
              <a:off x="7170737" y="2192337"/>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2" name="Google Shape;1132;p49"/>
            <p:cNvSpPr/>
            <p:nvPr/>
          </p:nvSpPr>
          <p:spPr>
            <a:xfrm>
              <a:off x="6045200" y="1035050"/>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3" name="Google Shape;1133;p49"/>
          <p:cNvGrpSpPr/>
          <p:nvPr/>
        </p:nvGrpSpPr>
        <p:grpSpPr>
          <a:xfrm>
            <a:off x="1779393" y="1550157"/>
            <a:ext cx="443331" cy="445437"/>
            <a:chOff x="1400175" y="1220787"/>
            <a:chExt cx="4473575" cy="4476750"/>
          </a:xfrm>
        </p:grpSpPr>
        <p:sp>
          <p:nvSpPr>
            <p:cNvPr id="1134" name="Google Shape;1134;p49"/>
            <p:cNvSpPr/>
            <p:nvPr/>
          </p:nvSpPr>
          <p:spPr>
            <a:xfrm>
              <a:off x="1400175" y="3135312"/>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5" name="Google Shape;1135;p49"/>
            <p:cNvSpPr/>
            <p:nvPr/>
          </p:nvSpPr>
          <p:spPr>
            <a:xfrm>
              <a:off x="3314700" y="3563937"/>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6" name="Google Shape;1136;p49"/>
            <p:cNvSpPr/>
            <p:nvPr/>
          </p:nvSpPr>
          <p:spPr>
            <a:xfrm>
              <a:off x="3741737" y="1223962"/>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7" name="Google Shape;1137;p49"/>
            <p:cNvSpPr/>
            <p:nvPr/>
          </p:nvSpPr>
          <p:spPr>
            <a:xfrm>
              <a:off x="1400175" y="1220787"/>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8" name="Google Shape;1138;p49"/>
          <p:cNvGrpSpPr/>
          <p:nvPr/>
        </p:nvGrpSpPr>
        <p:grpSpPr>
          <a:xfrm>
            <a:off x="1138046" y="1550171"/>
            <a:ext cx="446045" cy="445465"/>
            <a:chOff x="1649412" y="927100"/>
            <a:chExt cx="5011737" cy="5016500"/>
          </a:xfrm>
        </p:grpSpPr>
        <p:sp>
          <p:nvSpPr>
            <p:cNvPr id="1139" name="Google Shape;1139;p49"/>
            <p:cNvSpPr/>
            <p:nvPr/>
          </p:nvSpPr>
          <p:spPr>
            <a:xfrm>
              <a:off x="2008187" y="4025900"/>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0" name="Google Shape;1140;p49"/>
            <p:cNvSpPr/>
            <p:nvPr/>
          </p:nvSpPr>
          <p:spPr>
            <a:xfrm>
              <a:off x="4271962" y="931862"/>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1" name="Google Shape;1141;p49"/>
            <p:cNvSpPr/>
            <p:nvPr/>
          </p:nvSpPr>
          <p:spPr>
            <a:xfrm>
              <a:off x="1649412" y="927100"/>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42" name="Google Shape;1142;p49"/>
          <p:cNvGrpSpPr/>
          <p:nvPr/>
        </p:nvGrpSpPr>
        <p:grpSpPr>
          <a:xfrm>
            <a:off x="2418397" y="1550424"/>
            <a:ext cx="444870" cy="445286"/>
            <a:chOff x="1301750" y="920750"/>
            <a:chExt cx="5095875" cy="5100637"/>
          </a:xfrm>
        </p:grpSpPr>
        <p:sp>
          <p:nvSpPr>
            <p:cNvPr id="1143" name="Google Shape;1143;p49"/>
            <p:cNvSpPr/>
            <p:nvPr/>
          </p:nvSpPr>
          <p:spPr>
            <a:xfrm>
              <a:off x="1301750" y="2546350"/>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4" name="Google Shape;1144;p49"/>
            <p:cNvSpPr/>
            <p:nvPr/>
          </p:nvSpPr>
          <p:spPr>
            <a:xfrm>
              <a:off x="2387600" y="4403725"/>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5" name="Google Shape;1145;p49"/>
            <p:cNvSpPr/>
            <p:nvPr/>
          </p:nvSpPr>
          <p:spPr>
            <a:xfrm>
              <a:off x="4546600" y="2790825"/>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6" name="Google Shape;1146;p49"/>
            <p:cNvSpPr/>
            <p:nvPr/>
          </p:nvSpPr>
          <p:spPr>
            <a:xfrm>
              <a:off x="3962400" y="925512"/>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47" name="Google Shape;1147;p49"/>
            <p:cNvSpPr/>
            <p:nvPr/>
          </p:nvSpPr>
          <p:spPr>
            <a:xfrm>
              <a:off x="1466850" y="920750"/>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48" name="Google Shape;1148;p49"/>
          <p:cNvGrpSpPr/>
          <p:nvPr/>
        </p:nvGrpSpPr>
        <p:grpSpPr>
          <a:xfrm>
            <a:off x="4341570" y="1550333"/>
            <a:ext cx="445621" cy="445591"/>
            <a:chOff x="5732756" y="2682276"/>
            <a:chExt cx="719905" cy="719856"/>
          </a:xfrm>
        </p:grpSpPr>
        <p:sp>
          <p:nvSpPr>
            <p:cNvPr id="1149" name="Google Shape;1149;p49"/>
            <p:cNvSpPr/>
            <p:nvPr/>
          </p:nvSpPr>
          <p:spPr>
            <a:xfrm>
              <a:off x="5732756" y="2682276"/>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0" name="Google Shape;1150;p49"/>
            <p:cNvSpPr/>
            <p:nvPr/>
          </p:nvSpPr>
          <p:spPr>
            <a:xfrm>
              <a:off x="6094186" y="2682276"/>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1" name="Google Shape;1151;p49"/>
            <p:cNvSpPr/>
            <p:nvPr/>
          </p:nvSpPr>
          <p:spPr>
            <a:xfrm>
              <a:off x="5787732" y="3124950"/>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2" name="Google Shape;1152;p49"/>
          <p:cNvGrpSpPr/>
          <p:nvPr/>
        </p:nvGrpSpPr>
        <p:grpSpPr>
          <a:xfrm>
            <a:off x="4982887" y="1550327"/>
            <a:ext cx="445627" cy="445604"/>
            <a:chOff x="6768809" y="2682265"/>
            <a:chExt cx="719915" cy="719877"/>
          </a:xfrm>
        </p:grpSpPr>
        <p:sp>
          <p:nvSpPr>
            <p:cNvPr id="1153" name="Google Shape;1153;p49"/>
            <p:cNvSpPr/>
            <p:nvPr/>
          </p:nvSpPr>
          <p:spPr>
            <a:xfrm>
              <a:off x="6768809" y="2682954"/>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4" name="Google Shape;1154;p49"/>
            <p:cNvSpPr/>
            <p:nvPr/>
          </p:nvSpPr>
          <p:spPr>
            <a:xfrm>
              <a:off x="6768809" y="3002032"/>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5" name="Google Shape;1155;p49"/>
            <p:cNvSpPr/>
            <p:nvPr/>
          </p:nvSpPr>
          <p:spPr>
            <a:xfrm>
              <a:off x="7129915" y="2682265"/>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6" name="Google Shape;1156;p49"/>
            <p:cNvSpPr/>
            <p:nvPr/>
          </p:nvSpPr>
          <p:spPr>
            <a:xfrm>
              <a:off x="7088567" y="3043581"/>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57" name="Google Shape;1157;p49"/>
          <p:cNvGrpSpPr/>
          <p:nvPr/>
        </p:nvGrpSpPr>
        <p:grpSpPr>
          <a:xfrm>
            <a:off x="5624209" y="1550356"/>
            <a:ext cx="445753" cy="445545"/>
            <a:chOff x="7804870" y="2682313"/>
            <a:chExt cx="720118" cy="719782"/>
          </a:xfrm>
        </p:grpSpPr>
        <p:sp>
          <p:nvSpPr>
            <p:cNvPr id="1158" name="Google Shape;1158;p49"/>
            <p:cNvSpPr/>
            <p:nvPr/>
          </p:nvSpPr>
          <p:spPr>
            <a:xfrm>
              <a:off x="7804870" y="2922841"/>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59" name="Google Shape;1159;p49"/>
            <p:cNvSpPr/>
            <p:nvPr/>
          </p:nvSpPr>
          <p:spPr>
            <a:xfrm>
              <a:off x="7823833" y="2682313"/>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0" name="Google Shape;1160;p49"/>
            <p:cNvSpPr/>
            <p:nvPr/>
          </p:nvSpPr>
          <p:spPr>
            <a:xfrm>
              <a:off x="8277575" y="2932985"/>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1" name="Google Shape;1161;p49"/>
            <p:cNvSpPr/>
            <p:nvPr/>
          </p:nvSpPr>
          <p:spPr>
            <a:xfrm>
              <a:off x="8166284" y="2682313"/>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2" name="Google Shape;1162;p49"/>
            <p:cNvSpPr/>
            <p:nvPr/>
          </p:nvSpPr>
          <p:spPr>
            <a:xfrm>
              <a:off x="7965147" y="3183207"/>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63" name="Google Shape;1163;p49"/>
          <p:cNvGrpSpPr/>
          <p:nvPr/>
        </p:nvGrpSpPr>
        <p:grpSpPr>
          <a:xfrm>
            <a:off x="6265657" y="1550125"/>
            <a:ext cx="446293" cy="446006"/>
            <a:chOff x="8841135" y="2681940"/>
            <a:chExt cx="720990" cy="720527"/>
          </a:xfrm>
        </p:grpSpPr>
        <p:sp>
          <p:nvSpPr>
            <p:cNvPr id="1164" name="Google Shape;1164;p49"/>
            <p:cNvSpPr/>
            <p:nvPr/>
          </p:nvSpPr>
          <p:spPr>
            <a:xfrm>
              <a:off x="8841135" y="2874744"/>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5" name="Google Shape;1165;p49"/>
            <p:cNvSpPr/>
            <p:nvPr/>
          </p:nvSpPr>
          <p:spPr>
            <a:xfrm>
              <a:off x="8899694" y="3138374"/>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6" name="Google Shape;1166;p49"/>
            <p:cNvSpPr/>
            <p:nvPr/>
          </p:nvSpPr>
          <p:spPr>
            <a:xfrm>
              <a:off x="8889742" y="2681940"/>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7" name="Google Shape;1167;p49"/>
            <p:cNvSpPr/>
            <p:nvPr/>
          </p:nvSpPr>
          <p:spPr>
            <a:xfrm>
              <a:off x="9198969" y="2681940"/>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8" name="Google Shape;1168;p49"/>
            <p:cNvSpPr/>
            <p:nvPr/>
          </p:nvSpPr>
          <p:spPr>
            <a:xfrm>
              <a:off x="9351499" y="2861088"/>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69" name="Google Shape;1169;p49"/>
            <p:cNvSpPr/>
            <p:nvPr/>
          </p:nvSpPr>
          <p:spPr>
            <a:xfrm>
              <a:off x="9168648" y="3128885"/>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0" name="Google Shape;1170;p49"/>
          <p:cNvGrpSpPr/>
          <p:nvPr/>
        </p:nvGrpSpPr>
        <p:grpSpPr>
          <a:xfrm>
            <a:off x="3699655" y="1550057"/>
            <a:ext cx="445260" cy="445260"/>
            <a:chOff x="4103687" y="1439862"/>
            <a:chExt cx="3986212" cy="3986211"/>
          </a:xfrm>
        </p:grpSpPr>
        <p:sp>
          <p:nvSpPr>
            <p:cNvPr id="1171" name="Google Shape;1171;p49"/>
            <p:cNvSpPr/>
            <p:nvPr/>
          </p:nvSpPr>
          <p:spPr>
            <a:xfrm>
              <a:off x="4103687" y="1439862"/>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2" name="Google Shape;1172;p49"/>
            <p:cNvSpPr/>
            <p:nvPr/>
          </p:nvSpPr>
          <p:spPr>
            <a:xfrm>
              <a:off x="5837237" y="1439862"/>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3" name="Google Shape;1173;p49"/>
          <p:cNvGrpSpPr/>
          <p:nvPr/>
        </p:nvGrpSpPr>
        <p:grpSpPr>
          <a:xfrm>
            <a:off x="6907645" y="1550361"/>
            <a:ext cx="445803" cy="445535"/>
            <a:chOff x="9878272" y="2682320"/>
            <a:chExt cx="720199" cy="719767"/>
          </a:xfrm>
        </p:grpSpPr>
        <p:sp>
          <p:nvSpPr>
            <p:cNvPr id="1174" name="Google Shape;1174;p49"/>
            <p:cNvSpPr/>
            <p:nvPr/>
          </p:nvSpPr>
          <p:spPr>
            <a:xfrm>
              <a:off x="10056560" y="2963533"/>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5" name="Google Shape;1175;p49"/>
            <p:cNvSpPr/>
            <p:nvPr/>
          </p:nvSpPr>
          <p:spPr>
            <a:xfrm>
              <a:off x="9878272" y="2791266"/>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6" name="Google Shape;1176;p49"/>
            <p:cNvSpPr/>
            <p:nvPr/>
          </p:nvSpPr>
          <p:spPr>
            <a:xfrm>
              <a:off x="9994853" y="2682320"/>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77" name="Google Shape;1177;p49"/>
          <p:cNvGrpSpPr/>
          <p:nvPr/>
        </p:nvGrpSpPr>
        <p:grpSpPr>
          <a:xfrm>
            <a:off x="7549143" y="1550278"/>
            <a:ext cx="445700" cy="445701"/>
            <a:chOff x="10914618" y="2682187"/>
            <a:chExt cx="720033" cy="720033"/>
          </a:xfrm>
        </p:grpSpPr>
        <p:sp>
          <p:nvSpPr>
            <p:cNvPr id="1178" name="Google Shape;1178;p49"/>
            <p:cNvSpPr/>
            <p:nvPr/>
          </p:nvSpPr>
          <p:spPr>
            <a:xfrm>
              <a:off x="11401733" y="2955582"/>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79" name="Google Shape;1179;p49"/>
            <p:cNvSpPr/>
            <p:nvPr/>
          </p:nvSpPr>
          <p:spPr>
            <a:xfrm>
              <a:off x="10914618" y="3012482"/>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0" name="Google Shape;1180;p49"/>
            <p:cNvSpPr/>
            <p:nvPr/>
          </p:nvSpPr>
          <p:spPr>
            <a:xfrm>
              <a:off x="11136202" y="2682187"/>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1" name="Google Shape;1181;p49"/>
            <p:cNvSpPr/>
            <p:nvPr/>
          </p:nvSpPr>
          <p:spPr>
            <a:xfrm>
              <a:off x="10917856" y="2716419"/>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2" name="Google Shape;1182;p49"/>
            <p:cNvSpPr/>
            <p:nvPr/>
          </p:nvSpPr>
          <p:spPr>
            <a:xfrm>
              <a:off x="11069819" y="3108934"/>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3" name="Google Shape;1183;p49"/>
            <p:cNvSpPr/>
            <p:nvPr/>
          </p:nvSpPr>
          <p:spPr>
            <a:xfrm>
              <a:off x="11263647" y="2756203"/>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84" name="Google Shape;1184;p49"/>
          <p:cNvGrpSpPr/>
          <p:nvPr/>
        </p:nvGrpSpPr>
        <p:grpSpPr>
          <a:xfrm>
            <a:off x="1772664" y="843057"/>
            <a:ext cx="361521" cy="445816"/>
            <a:chOff x="1582665" y="1011072"/>
            <a:chExt cx="584040" cy="720220"/>
          </a:xfrm>
        </p:grpSpPr>
        <p:sp>
          <p:nvSpPr>
            <p:cNvPr id="1185" name="Google Shape;1185;p49"/>
            <p:cNvSpPr/>
            <p:nvPr/>
          </p:nvSpPr>
          <p:spPr>
            <a:xfrm>
              <a:off x="1638485" y="1571653"/>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6" name="Google Shape;1186;p49"/>
            <p:cNvSpPr/>
            <p:nvPr/>
          </p:nvSpPr>
          <p:spPr>
            <a:xfrm>
              <a:off x="1590507" y="1435245"/>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7" name="Google Shape;1187;p49"/>
            <p:cNvSpPr/>
            <p:nvPr/>
          </p:nvSpPr>
          <p:spPr>
            <a:xfrm>
              <a:off x="1582665" y="1299068"/>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8" name="Google Shape;1188;p49"/>
            <p:cNvSpPr/>
            <p:nvPr/>
          </p:nvSpPr>
          <p:spPr>
            <a:xfrm>
              <a:off x="1665934" y="1011072"/>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89" name="Google Shape;1189;p49"/>
            <p:cNvSpPr/>
            <p:nvPr/>
          </p:nvSpPr>
          <p:spPr>
            <a:xfrm>
              <a:off x="1639639" y="1162661"/>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0" name="Google Shape;1190;p49"/>
          <p:cNvGrpSpPr/>
          <p:nvPr/>
        </p:nvGrpSpPr>
        <p:grpSpPr>
          <a:xfrm>
            <a:off x="2374048" y="843078"/>
            <a:ext cx="379481" cy="445796"/>
            <a:chOff x="2554206" y="1011105"/>
            <a:chExt cx="613055" cy="720187"/>
          </a:xfrm>
        </p:grpSpPr>
        <p:sp>
          <p:nvSpPr>
            <p:cNvPr id="1191" name="Google Shape;1191;p49"/>
            <p:cNvSpPr/>
            <p:nvPr/>
          </p:nvSpPr>
          <p:spPr>
            <a:xfrm flipH="1">
              <a:off x="2721847" y="1011105"/>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2" name="Google Shape;1192;p49"/>
            <p:cNvSpPr/>
            <p:nvPr/>
          </p:nvSpPr>
          <p:spPr>
            <a:xfrm flipH="1">
              <a:off x="2554206" y="1072424"/>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3" name="Google Shape;1193;p49"/>
            <p:cNvSpPr/>
            <p:nvPr/>
          </p:nvSpPr>
          <p:spPr>
            <a:xfrm flipH="1">
              <a:off x="2750903" y="1372925"/>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94" name="Google Shape;1194;p49"/>
          <p:cNvGrpSpPr/>
          <p:nvPr/>
        </p:nvGrpSpPr>
        <p:grpSpPr>
          <a:xfrm>
            <a:off x="6922223" y="797418"/>
            <a:ext cx="460705" cy="491455"/>
            <a:chOff x="9901824" y="937343"/>
            <a:chExt cx="744273" cy="793950"/>
          </a:xfrm>
        </p:grpSpPr>
        <p:grpSp>
          <p:nvGrpSpPr>
            <p:cNvPr id="1195" name="Google Shape;1195;p49"/>
            <p:cNvGrpSpPr/>
            <p:nvPr/>
          </p:nvGrpSpPr>
          <p:grpSpPr>
            <a:xfrm>
              <a:off x="9901824" y="937343"/>
              <a:ext cx="744273" cy="793950"/>
              <a:chOff x="9901824" y="937343"/>
              <a:chExt cx="744273" cy="793950"/>
            </a:xfrm>
          </p:grpSpPr>
          <p:sp>
            <p:nvSpPr>
              <p:cNvPr id="1196" name="Google Shape;1196;p49"/>
              <p:cNvSpPr/>
              <p:nvPr/>
            </p:nvSpPr>
            <p:spPr>
              <a:xfrm>
                <a:off x="10463799" y="1043794"/>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7" name="Google Shape;1197;p49"/>
              <p:cNvSpPr/>
              <p:nvPr/>
            </p:nvSpPr>
            <p:spPr>
              <a:xfrm>
                <a:off x="10546077" y="1303491"/>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8" name="Google Shape;1198;p49"/>
              <p:cNvSpPr/>
              <p:nvPr/>
            </p:nvSpPr>
            <p:spPr>
              <a:xfrm>
                <a:off x="10463799" y="1499539"/>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99" name="Google Shape;1199;p49"/>
              <p:cNvSpPr/>
              <p:nvPr/>
            </p:nvSpPr>
            <p:spPr>
              <a:xfrm>
                <a:off x="10008275" y="1500204"/>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0" name="Google Shape;1200;p49"/>
              <p:cNvSpPr/>
              <p:nvPr/>
            </p:nvSpPr>
            <p:spPr>
              <a:xfrm>
                <a:off x="9901824" y="1303934"/>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1" name="Google Shape;1201;p49"/>
              <p:cNvSpPr/>
              <p:nvPr/>
            </p:nvSpPr>
            <p:spPr>
              <a:xfrm>
                <a:off x="10008275" y="1044237"/>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2" name="Google Shape;1202;p49"/>
              <p:cNvSpPr/>
              <p:nvPr/>
            </p:nvSpPr>
            <p:spPr>
              <a:xfrm>
                <a:off x="10267751" y="937343"/>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3" name="Google Shape;1203;p49"/>
              <p:cNvSpPr/>
              <p:nvPr/>
            </p:nvSpPr>
            <p:spPr>
              <a:xfrm>
                <a:off x="10183698" y="1629498"/>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4" name="Google Shape;1204;p49"/>
              <p:cNvSpPr/>
              <p:nvPr/>
            </p:nvSpPr>
            <p:spPr>
              <a:xfrm>
                <a:off x="10188356" y="1667865"/>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5" name="Google Shape;1205;p49"/>
              <p:cNvSpPr/>
              <p:nvPr/>
            </p:nvSpPr>
            <p:spPr>
              <a:xfrm>
                <a:off x="10212751" y="1705567"/>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206" name="Google Shape;1206;p49"/>
            <p:cNvSpPr/>
            <p:nvPr/>
          </p:nvSpPr>
          <p:spPr>
            <a:xfrm>
              <a:off x="10047751" y="1220548"/>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7" name="Google Shape;1207;p49"/>
            <p:cNvSpPr/>
            <p:nvPr/>
          </p:nvSpPr>
          <p:spPr>
            <a:xfrm>
              <a:off x="10063053" y="1080830"/>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8" name="Google Shape;1208;p49"/>
            <p:cNvSpPr/>
            <p:nvPr/>
          </p:nvSpPr>
          <p:spPr>
            <a:xfrm>
              <a:off x="10276400" y="1080830"/>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09" name="Google Shape;1209;p49"/>
            <p:cNvSpPr/>
            <p:nvPr/>
          </p:nvSpPr>
          <p:spPr>
            <a:xfrm>
              <a:off x="10280392" y="1218773"/>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0" name="Google Shape;1210;p49"/>
            <p:cNvSpPr/>
            <p:nvPr/>
          </p:nvSpPr>
          <p:spPr>
            <a:xfrm>
              <a:off x="10116279" y="1345184"/>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1" name="Google Shape;1211;p49"/>
            <p:cNvSpPr/>
            <p:nvPr/>
          </p:nvSpPr>
          <p:spPr>
            <a:xfrm>
              <a:off x="10276400" y="1345184"/>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12" name="Google Shape;1212;p49"/>
          <p:cNvGrpSpPr/>
          <p:nvPr/>
        </p:nvGrpSpPr>
        <p:grpSpPr>
          <a:xfrm>
            <a:off x="2993392" y="843244"/>
            <a:ext cx="369868" cy="445629"/>
            <a:chOff x="3554761" y="1011374"/>
            <a:chExt cx="597525" cy="719918"/>
          </a:xfrm>
        </p:grpSpPr>
        <p:sp>
          <p:nvSpPr>
            <p:cNvPr id="1213" name="Google Shape;1213;p49"/>
            <p:cNvSpPr/>
            <p:nvPr/>
          </p:nvSpPr>
          <p:spPr>
            <a:xfrm>
              <a:off x="3615879" y="1376596"/>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4" name="Google Shape;1214;p49"/>
            <p:cNvSpPr/>
            <p:nvPr/>
          </p:nvSpPr>
          <p:spPr>
            <a:xfrm>
              <a:off x="3554761" y="1164199"/>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5" name="Google Shape;1215;p49"/>
            <p:cNvSpPr/>
            <p:nvPr/>
          </p:nvSpPr>
          <p:spPr>
            <a:xfrm>
              <a:off x="3860350" y="1126940"/>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6" name="Google Shape;1216;p49"/>
            <p:cNvSpPr/>
            <p:nvPr/>
          </p:nvSpPr>
          <p:spPr>
            <a:xfrm>
              <a:off x="3644023" y="1011374"/>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17" name="Google Shape;1217;p49"/>
          <p:cNvGrpSpPr/>
          <p:nvPr/>
        </p:nvGrpSpPr>
        <p:grpSpPr>
          <a:xfrm>
            <a:off x="3603122" y="843032"/>
            <a:ext cx="370755" cy="445841"/>
            <a:chOff x="4539787" y="1011032"/>
            <a:chExt cx="598958" cy="720261"/>
          </a:xfrm>
        </p:grpSpPr>
        <p:sp>
          <p:nvSpPr>
            <p:cNvPr id="1218" name="Google Shape;1218;p49"/>
            <p:cNvSpPr/>
            <p:nvPr/>
          </p:nvSpPr>
          <p:spPr>
            <a:xfrm>
              <a:off x="4849480" y="1011032"/>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19" name="Google Shape;1219;p49"/>
            <p:cNvSpPr/>
            <p:nvPr/>
          </p:nvSpPr>
          <p:spPr>
            <a:xfrm>
              <a:off x="4599335" y="1012768"/>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0" name="Google Shape;1220;p49"/>
            <p:cNvSpPr/>
            <p:nvPr/>
          </p:nvSpPr>
          <p:spPr>
            <a:xfrm>
              <a:off x="4539787" y="1276220"/>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1" name="Google Shape;1221;p49"/>
            <p:cNvSpPr/>
            <p:nvPr/>
          </p:nvSpPr>
          <p:spPr>
            <a:xfrm>
              <a:off x="4854479" y="1272314"/>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2" name="Google Shape;1222;p49"/>
            <p:cNvSpPr/>
            <p:nvPr/>
          </p:nvSpPr>
          <p:spPr>
            <a:xfrm>
              <a:off x="4661491" y="1370403"/>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23" name="Google Shape;1223;p49"/>
          <p:cNvGrpSpPr/>
          <p:nvPr/>
        </p:nvGrpSpPr>
        <p:grpSpPr>
          <a:xfrm>
            <a:off x="4213740" y="843140"/>
            <a:ext cx="366917" cy="445733"/>
            <a:chOff x="5526246" y="1011207"/>
            <a:chExt cx="592758" cy="720086"/>
          </a:xfrm>
        </p:grpSpPr>
        <p:sp>
          <p:nvSpPr>
            <p:cNvPr id="1224" name="Google Shape;1224;p49"/>
            <p:cNvSpPr/>
            <p:nvPr/>
          </p:nvSpPr>
          <p:spPr>
            <a:xfrm>
              <a:off x="5632379" y="1011207"/>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5" name="Google Shape;1225;p49"/>
            <p:cNvSpPr/>
            <p:nvPr/>
          </p:nvSpPr>
          <p:spPr>
            <a:xfrm>
              <a:off x="5835019" y="1041711"/>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6" name="Google Shape;1226;p49"/>
            <p:cNvSpPr/>
            <p:nvPr/>
          </p:nvSpPr>
          <p:spPr>
            <a:xfrm>
              <a:off x="5837907" y="1326815"/>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7" name="Google Shape;1227;p49"/>
            <p:cNvSpPr/>
            <p:nvPr/>
          </p:nvSpPr>
          <p:spPr>
            <a:xfrm>
              <a:off x="5725035" y="1379176"/>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8" name="Google Shape;1228;p49"/>
            <p:cNvSpPr/>
            <p:nvPr/>
          </p:nvSpPr>
          <p:spPr>
            <a:xfrm>
              <a:off x="5526246" y="1358760"/>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29" name="Google Shape;1229;p49"/>
            <p:cNvSpPr/>
            <p:nvPr/>
          </p:nvSpPr>
          <p:spPr>
            <a:xfrm>
              <a:off x="5530337" y="1130580"/>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30" name="Google Shape;1230;p49"/>
          <p:cNvGrpSpPr/>
          <p:nvPr/>
        </p:nvGrpSpPr>
        <p:grpSpPr>
          <a:xfrm>
            <a:off x="1168508" y="843134"/>
            <a:ext cx="364294" cy="445740"/>
            <a:chOff x="606645" y="1011196"/>
            <a:chExt cx="588520" cy="720096"/>
          </a:xfrm>
        </p:grpSpPr>
        <p:sp>
          <p:nvSpPr>
            <p:cNvPr id="1231" name="Google Shape;1231;p49"/>
            <p:cNvSpPr/>
            <p:nvPr/>
          </p:nvSpPr>
          <p:spPr>
            <a:xfrm>
              <a:off x="659316" y="1517469"/>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2" name="Google Shape;1232;p49"/>
            <p:cNvSpPr/>
            <p:nvPr/>
          </p:nvSpPr>
          <p:spPr>
            <a:xfrm>
              <a:off x="606645" y="1354464"/>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3" name="Google Shape;1233;p49"/>
            <p:cNvSpPr/>
            <p:nvPr/>
          </p:nvSpPr>
          <p:spPr>
            <a:xfrm>
              <a:off x="661721" y="1191460"/>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34" name="Google Shape;1234;p49"/>
            <p:cNvSpPr/>
            <p:nvPr/>
          </p:nvSpPr>
          <p:spPr>
            <a:xfrm>
              <a:off x="683367" y="1011196"/>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35" name="Google Shape;1235;p49"/>
          <p:cNvGrpSpPr/>
          <p:nvPr/>
        </p:nvGrpSpPr>
        <p:grpSpPr>
          <a:xfrm>
            <a:off x="7622791" y="843111"/>
            <a:ext cx="298405" cy="445762"/>
            <a:chOff x="11033597" y="1011159"/>
            <a:chExt cx="482075" cy="720133"/>
          </a:xfrm>
        </p:grpSpPr>
        <p:sp>
          <p:nvSpPr>
            <p:cNvPr id="1236" name="Google Shape;1236;p49"/>
            <p:cNvSpPr/>
            <p:nvPr/>
          </p:nvSpPr>
          <p:spPr>
            <a:xfrm>
              <a:off x="11033597" y="1414369"/>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37" name="Google Shape;1237;p49"/>
            <p:cNvSpPr/>
            <p:nvPr/>
          </p:nvSpPr>
          <p:spPr>
            <a:xfrm>
              <a:off x="11142821" y="1011159"/>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38" name="Google Shape;1238;p49"/>
            <p:cNvSpPr/>
            <p:nvPr/>
          </p:nvSpPr>
          <p:spPr>
            <a:xfrm>
              <a:off x="11052228" y="1576445"/>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239" name="Google Shape;1239;p49"/>
            <p:cNvSpPr/>
            <p:nvPr/>
          </p:nvSpPr>
          <p:spPr>
            <a:xfrm>
              <a:off x="11051762" y="1251592"/>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240" name="Google Shape;1240;p49"/>
          <p:cNvGrpSpPr/>
          <p:nvPr/>
        </p:nvGrpSpPr>
        <p:grpSpPr>
          <a:xfrm>
            <a:off x="6221656" y="797418"/>
            <a:ext cx="460705" cy="491455"/>
            <a:chOff x="8770051" y="937343"/>
            <a:chExt cx="744273" cy="793950"/>
          </a:xfrm>
        </p:grpSpPr>
        <p:sp>
          <p:nvSpPr>
            <p:cNvPr id="1241" name="Google Shape;1241;p49"/>
            <p:cNvSpPr/>
            <p:nvPr/>
          </p:nvSpPr>
          <p:spPr>
            <a:xfrm>
              <a:off x="8968558" y="1402926"/>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2" name="Google Shape;1242;p49"/>
            <p:cNvSpPr/>
            <p:nvPr/>
          </p:nvSpPr>
          <p:spPr>
            <a:xfrm>
              <a:off x="8960465" y="1079360"/>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3" name="Google Shape;1243;p49"/>
            <p:cNvSpPr/>
            <p:nvPr/>
          </p:nvSpPr>
          <p:spPr>
            <a:xfrm>
              <a:off x="8930121" y="1189758"/>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4" name="Google Shape;1244;p49"/>
            <p:cNvSpPr/>
            <p:nvPr/>
          </p:nvSpPr>
          <p:spPr>
            <a:xfrm>
              <a:off x="8930847" y="1296342"/>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45" name="Google Shape;1245;p49"/>
            <p:cNvSpPr/>
            <p:nvPr/>
          </p:nvSpPr>
          <p:spPr>
            <a:xfrm>
              <a:off x="9031006" y="1509510"/>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46" name="Google Shape;1246;p49"/>
            <p:cNvGrpSpPr/>
            <p:nvPr/>
          </p:nvGrpSpPr>
          <p:grpSpPr>
            <a:xfrm>
              <a:off x="8770051" y="937343"/>
              <a:ext cx="744273" cy="793950"/>
              <a:chOff x="6565437" y="1588001"/>
              <a:chExt cx="744273" cy="793950"/>
            </a:xfrm>
          </p:grpSpPr>
          <p:sp>
            <p:nvSpPr>
              <p:cNvPr id="1247" name="Google Shape;1247;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8" name="Google Shape;1248;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49" name="Google Shape;1249;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0" name="Google Shape;1250;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1" name="Google Shape;1251;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2" name="Google Shape;1252;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3" name="Google Shape;1253;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4" name="Google Shape;1254;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5" name="Google Shape;1255;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56" name="Google Shape;1256;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57" name="Google Shape;1257;p49"/>
          <p:cNvGrpSpPr/>
          <p:nvPr/>
        </p:nvGrpSpPr>
        <p:grpSpPr>
          <a:xfrm>
            <a:off x="4820520" y="797418"/>
            <a:ext cx="460705" cy="491455"/>
            <a:chOff x="6506504" y="937343"/>
            <a:chExt cx="744273" cy="793950"/>
          </a:xfrm>
        </p:grpSpPr>
        <p:sp>
          <p:nvSpPr>
            <p:cNvPr id="1258" name="Google Shape;1258;p49"/>
            <p:cNvSpPr/>
            <p:nvPr/>
          </p:nvSpPr>
          <p:spPr>
            <a:xfrm>
              <a:off x="6666683" y="1079385"/>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59" name="Google Shape;1259;p49"/>
            <p:cNvSpPr/>
            <p:nvPr/>
          </p:nvSpPr>
          <p:spPr>
            <a:xfrm>
              <a:off x="6664423" y="1259933"/>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60" name="Google Shape;1260;p49"/>
            <p:cNvSpPr/>
            <p:nvPr/>
          </p:nvSpPr>
          <p:spPr>
            <a:xfrm>
              <a:off x="6727642" y="1439988"/>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61" name="Google Shape;1261;p49"/>
            <p:cNvGrpSpPr/>
            <p:nvPr/>
          </p:nvGrpSpPr>
          <p:grpSpPr>
            <a:xfrm>
              <a:off x="6506504" y="937343"/>
              <a:ext cx="744273" cy="793950"/>
              <a:chOff x="6565437" y="1588001"/>
              <a:chExt cx="744273" cy="793950"/>
            </a:xfrm>
          </p:grpSpPr>
          <p:sp>
            <p:nvSpPr>
              <p:cNvPr id="1262" name="Google Shape;1262;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3" name="Google Shape;1263;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4" name="Google Shape;1264;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5" name="Google Shape;1265;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6" name="Google Shape;1266;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7" name="Google Shape;1267;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8" name="Google Shape;1268;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69" name="Google Shape;1269;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0" name="Google Shape;1270;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1" name="Google Shape;1271;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72" name="Google Shape;1272;p49"/>
          <p:cNvGrpSpPr/>
          <p:nvPr/>
        </p:nvGrpSpPr>
        <p:grpSpPr>
          <a:xfrm>
            <a:off x="5521088" y="797418"/>
            <a:ext cx="460705" cy="491455"/>
            <a:chOff x="7638277" y="937343"/>
            <a:chExt cx="744273" cy="793950"/>
          </a:xfrm>
        </p:grpSpPr>
        <p:sp>
          <p:nvSpPr>
            <p:cNvPr id="1273" name="Google Shape;1273;p49"/>
            <p:cNvSpPr/>
            <p:nvPr/>
          </p:nvSpPr>
          <p:spPr>
            <a:xfrm>
              <a:off x="8012931" y="1079385"/>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74" name="Google Shape;1274;p49"/>
            <p:cNvSpPr/>
            <p:nvPr/>
          </p:nvSpPr>
          <p:spPr>
            <a:xfrm>
              <a:off x="7789628" y="1079436"/>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75" name="Google Shape;1275;p49"/>
            <p:cNvSpPr/>
            <p:nvPr/>
          </p:nvSpPr>
          <p:spPr>
            <a:xfrm>
              <a:off x="8012931" y="1341261"/>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276" name="Google Shape;1276;p49"/>
            <p:cNvSpPr/>
            <p:nvPr/>
          </p:nvSpPr>
          <p:spPr>
            <a:xfrm>
              <a:off x="7804733" y="1341261"/>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1277" name="Google Shape;1277;p49"/>
            <p:cNvGrpSpPr/>
            <p:nvPr/>
          </p:nvGrpSpPr>
          <p:grpSpPr>
            <a:xfrm>
              <a:off x="7638277" y="937343"/>
              <a:ext cx="744273" cy="793950"/>
              <a:chOff x="6565437" y="1588001"/>
              <a:chExt cx="744273" cy="793950"/>
            </a:xfrm>
          </p:grpSpPr>
          <p:sp>
            <p:nvSpPr>
              <p:cNvPr id="1278" name="Google Shape;1278;p49"/>
              <p:cNvSpPr/>
              <p:nvPr/>
            </p:nvSpPr>
            <p:spPr>
              <a:xfrm>
                <a:off x="7127411" y="1694452"/>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79" name="Google Shape;1279;p49"/>
              <p:cNvSpPr/>
              <p:nvPr/>
            </p:nvSpPr>
            <p:spPr>
              <a:xfrm>
                <a:off x="7209689" y="1954149"/>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0" name="Google Shape;1280;p49"/>
              <p:cNvSpPr/>
              <p:nvPr/>
            </p:nvSpPr>
            <p:spPr>
              <a:xfrm>
                <a:off x="7127411" y="2150197"/>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1" name="Google Shape;1281;p49"/>
              <p:cNvSpPr/>
              <p:nvPr/>
            </p:nvSpPr>
            <p:spPr>
              <a:xfrm>
                <a:off x="6671888" y="2150863"/>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2" name="Google Shape;1282;p49"/>
              <p:cNvSpPr/>
              <p:nvPr/>
            </p:nvSpPr>
            <p:spPr>
              <a:xfrm>
                <a:off x="6565437" y="1954593"/>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3" name="Google Shape;1283;p49"/>
              <p:cNvSpPr/>
              <p:nvPr/>
            </p:nvSpPr>
            <p:spPr>
              <a:xfrm>
                <a:off x="6671888" y="1694896"/>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4" name="Google Shape;1284;p49"/>
              <p:cNvSpPr/>
              <p:nvPr/>
            </p:nvSpPr>
            <p:spPr>
              <a:xfrm>
                <a:off x="6931363" y="1588001"/>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5" name="Google Shape;1285;p49"/>
              <p:cNvSpPr/>
              <p:nvPr/>
            </p:nvSpPr>
            <p:spPr>
              <a:xfrm>
                <a:off x="6847311" y="2280157"/>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6" name="Google Shape;1286;p49"/>
              <p:cNvSpPr/>
              <p:nvPr/>
            </p:nvSpPr>
            <p:spPr>
              <a:xfrm>
                <a:off x="6851968" y="2318524"/>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87" name="Google Shape;1287;p49"/>
              <p:cNvSpPr/>
              <p:nvPr/>
            </p:nvSpPr>
            <p:spPr>
              <a:xfrm>
                <a:off x="6876364" y="2356225"/>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288" name="Google Shape;1288;p49"/>
          <p:cNvGrpSpPr/>
          <p:nvPr/>
        </p:nvGrpSpPr>
        <p:grpSpPr>
          <a:xfrm>
            <a:off x="3061198" y="2986973"/>
            <a:ext cx="445779" cy="400764"/>
            <a:chOff x="3778727" y="4460423"/>
            <a:chExt cx="720160" cy="647438"/>
          </a:xfrm>
        </p:grpSpPr>
        <p:sp>
          <p:nvSpPr>
            <p:cNvPr id="1289" name="Google Shape;1289;p49"/>
            <p:cNvSpPr/>
            <p:nvPr/>
          </p:nvSpPr>
          <p:spPr>
            <a:xfrm>
              <a:off x="3957011" y="4902228"/>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0" name="Google Shape;1290;p49"/>
            <p:cNvSpPr/>
            <p:nvPr/>
          </p:nvSpPr>
          <p:spPr>
            <a:xfrm>
              <a:off x="4002092" y="4999728"/>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1" name="Google Shape;1291;p49"/>
            <p:cNvSpPr/>
            <p:nvPr/>
          </p:nvSpPr>
          <p:spPr>
            <a:xfrm>
              <a:off x="3780312" y="4519014"/>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2" name="Google Shape;1292;p49"/>
            <p:cNvSpPr/>
            <p:nvPr/>
          </p:nvSpPr>
          <p:spPr>
            <a:xfrm>
              <a:off x="3868662" y="4710395"/>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3" name="Google Shape;1293;p49"/>
            <p:cNvSpPr/>
            <p:nvPr/>
          </p:nvSpPr>
          <p:spPr>
            <a:xfrm>
              <a:off x="3824940" y="4614704"/>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4" name="Google Shape;1294;p49"/>
            <p:cNvSpPr/>
            <p:nvPr/>
          </p:nvSpPr>
          <p:spPr>
            <a:xfrm>
              <a:off x="3912610" y="4806085"/>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5" name="Google Shape;1295;p49"/>
            <p:cNvSpPr/>
            <p:nvPr/>
          </p:nvSpPr>
          <p:spPr>
            <a:xfrm>
              <a:off x="3778727" y="4460423"/>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296" name="Google Shape;1296;p49"/>
          <p:cNvGrpSpPr/>
          <p:nvPr/>
        </p:nvGrpSpPr>
        <p:grpSpPr>
          <a:xfrm>
            <a:off x="1138083" y="2972048"/>
            <a:ext cx="445680" cy="430613"/>
            <a:chOff x="557494" y="4436312"/>
            <a:chExt cx="720000" cy="695660"/>
          </a:xfrm>
        </p:grpSpPr>
        <p:sp>
          <p:nvSpPr>
            <p:cNvPr id="1297" name="Google Shape;1297;p49"/>
            <p:cNvSpPr/>
            <p:nvPr/>
          </p:nvSpPr>
          <p:spPr>
            <a:xfrm>
              <a:off x="557494" y="4436312"/>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8" name="Google Shape;1298;p49"/>
            <p:cNvSpPr/>
            <p:nvPr/>
          </p:nvSpPr>
          <p:spPr>
            <a:xfrm>
              <a:off x="651816" y="4730082"/>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299" name="Google Shape;1299;p49"/>
            <p:cNvSpPr/>
            <p:nvPr/>
          </p:nvSpPr>
          <p:spPr>
            <a:xfrm>
              <a:off x="564298" y="4539996"/>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0" name="Google Shape;1300;p49"/>
            <p:cNvSpPr/>
            <p:nvPr/>
          </p:nvSpPr>
          <p:spPr>
            <a:xfrm>
              <a:off x="739569" y="4921102"/>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01" name="Google Shape;1301;p49"/>
          <p:cNvGrpSpPr/>
          <p:nvPr/>
        </p:nvGrpSpPr>
        <p:grpSpPr>
          <a:xfrm>
            <a:off x="4343305" y="2964459"/>
            <a:ext cx="445833" cy="445792"/>
            <a:chOff x="5926265" y="4424051"/>
            <a:chExt cx="720246" cy="720181"/>
          </a:xfrm>
        </p:grpSpPr>
        <p:sp>
          <p:nvSpPr>
            <p:cNvPr id="1302" name="Google Shape;1302;p49"/>
            <p:cNvSpPr/>
            <p:nvPr/>
          </p:nvSpPr>
          <p:spPr>
            <a:xfrm>
              <a:off x="5926265" y="4424051"/>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3" name="Google Shape;1303;p49"/>
            <p:cNvSpPr/>
            <p:nvPr/>
          </p:nvSpPr>
          <p:spPr>
            <a:xfrm>
              <a:off x="5926265" y="4788612"/>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4" name="Google Shape;1304;p49"/>
            <p:cNvSpPr/>
            <p:nvPr/>
          </p:nvSpPr>
          <p:spPr>
            <a:xfrm>
              <a:off x="6290862" y="4788612"/>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5" name="Google Shape;1305;p49"/>
            <p:cNvSpPr/>
            <p:nvPr/>
          </p:nvSpPr>
          <p:spPr>
            <a:xfrm>
              <a:off x="6290862" y="4424051"/>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06" name="Google Shape;1306;p49"/>
          <p:cNvGrpSpPr/>
          <p:nvPr/>
        </p:nvGrpSpPr>
        <p:grpSpPr>
          <a:xfrm>
            <a:off x="1779066" y="2984013"/>
            <a:ext cx="445680" cy="406684"/>
            <a:chOff x="1631150" y="4455641"/>
            <a:chExt cx="720000" cy="657002"/>
          </a:xfrm>
        </p:grpSpPr>
        <p:sp>
          <p:nvSpPr>
            <p:cNvPr id="1307" name="Google Shape;1307;p49"/>
            <p:cNvSpPr/>
            <p:nvPr/>
          </p:nvSpPr>
          <p:spPr>
            <a:xfrm>
              <a:off x="1631150" y="4455641"/>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8" name="Google Shape;1308;p49"/>
            <p:cNvSpPr/>
            <p:nvPr/>
          </p:nvSpPr>
          <p:spPr>
            <a:xfrm>
              <a:off x="1846141" y="4957304"/>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09" name="Google Shape;1309;p49"/>
            <p:cNvSpPr/>
            <p:nvPr/>
          </p:nvSpPr>
          <p:spPr>
            <a:xfrm>
              <a:off x="1776241" y="4814286"/>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0" name="Google Shape;1310;p49"/>
            <p:cNvSpPr/>
            <p:nvPr/>
          </p:nvSpPr>
          <p:spPr>
            <a:xfrm>
              <a:off x="1639308" y="4531550"/>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1" name="Google Shape;1311;p49"/>
            <p:cNvSpPr/>
            <p:nvPr/>
          </p:nvSpPr>
          <p:spPr>
            <a:xfrm>
              <a:off x="1708546" y="4674128"/>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12" name="Google Shape;1312;p49"/>
          <p:cNvGrpSpPr/>
          <p:nvPr/>
        </p:nvGrpSpPr>
        <p:grpSpPr>
          <a:xfrm>
            <a:off x="2420095" y="2983429"/>
            <a:ext cx="445680" cy="407853"/>
            <a:chOff x="2704878" y="4454697"/>
            <a:chExt cx="720000" cy="658889"/>
          </a:xfrm>
        </p:grpSpPr>
        <p:sp>
          <p:nvSpPr>
            <p:cNvPr id="1313" name="Google Shape;1313;p49"/>
            <p:cNvSpPr/>
            <p:nvPr/>
          </p:nvSpPr>
          <p:spPr>
            <a:xfrm>
              <a:off x="2704878" y="4454697"/>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4" name="Google Shape;1314;p49"/>
            <p:cNvSpPr/>
            <p:nvPr/>
          </p:nvSpPr>
          <p:spPr>
            <a:xfrm>
              <a:off x="2824150" y="4749732"/>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5" name="Google Shape;1315;p49"/>
            <p:cNvSpPr/>
            <p:nvPr/>
          </p:nvSpPr>
          <p:spPr>
            <a:xfrm>
              <a:off x="2939432" y="4986160"/>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6" name="Google Shape;1316;p49"/>
            <p:cNvSpPr/>
            <p:nvPr/>
          </p:nvSpPr>
          <p:spPr>
            <a:xfrm>
              <a:off x="2882012" y="4868057"/>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7" name="Google Shape;1317;p49"/>
            <p:cNvSpPr/>
            <p:nvPr/>
          </p:nvSpPr>
          <p:spPr>
            <a:xfrm>
              <a:off x="2710863" y="4516635"/>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18" name="Google Shape;1318;p49"/>
            <p:cNvSpPr/>
            <p:nvPr/>
          </p:nvSpPr>
          <p:spPr>
            <a:xfrm>
              <a:off x="2768061" y="4634293"/>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19" name="Google Shape;1319;p49"/>
          <p:cNvGrpSpPr/>
          <p:nvPr/>
        </p:nvGrpSpPr>
        <p:grpSpPr>
          <a:xfrm>
            <a:off x="3702366" y="2985387"/>
            <a:ext cx="445549" cy="403935"/>
            <a:chOff x="4852681" y="4457861"/>
            <a:chExt cx="719788" cy="652561"/>
          </a:xfrm>
        </p:grpSpPr>
        <p:sp>
          <p:nvSpPr>
            <p:cNvPr id="1320" name="Google Shape;1320;p49"/>
            <p:cNvSpPr/>
            <p:nvPr/>
          </p:nvSpPr>
          <p:spPr>
            <a:xfrm>
              <a:off x="5209000" y="4739226"/>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21" name="Google Shape;1321;p49"/>
            <p:cNvSpPr/>
            <p:nvPr/>
          </p:nvSpPr>
          <p:spPr>
            <a:xfrm>
              <a:off x="4852681" y="4739226"/>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22" name="Google Shape;1322;p49"/>
            <p:cNvSpPr/>
            <p:nvPr/>
          </p:nvSpPr>
          <p:spPr>
            <a:xfrm>
              <a:off x="5044529" y="4457861"/>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23" name="Google Shape;1323;p49"/>
          <p:cNvGrpSpPr/>
          <p:nvPr/>
        </p:nvGrpSpPr>
        <p:grpSpPr>
          <a:xfrm>
            <a:off x="4984527" y="2975824"/>
            <a:ext cx="445818" cy="423063"/>
            <a:chOff x="7000306" y="4442411"/>
            <a:chExt cx="720224" cy="683463"/>
          </a:xfrm>
        </p:grpSpPr>
        <p:sp>
          <p:nvSpPr>
            <p:cNvPr id="1324" name="Google Shape;1324;p49"/>
            <p:cNvSpPr/>
            <p:nvPr/>
          </p:nvSpPr>
          <p:spPr>
            <a:xfrm>
              <a:off x="7360523" y="4580400"/>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25" name="Google Shape;1325;p49"/>
            <p:cNvSpPr/>
            <p:nvPr/>
          </p:nvSpPr>
          <p:spPr>
            <a:xfrm>
              <a:off x="7359894" y="4796791"/>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26" name="Google Shape;1326;p49"/>
            <p:cNvSpPr/>
            <p:nvPr/>
          </p:nvSpPr>
          <p:spPr>
            <a:xfrm>
              <a:off x="7079935" y="4796791"/>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27" name="Google Shape;1327;p49"/>
            <p:cNvSpPr/>
            <p:nvPr/>
          </p:nvSpPr>
          <p:spPr>
            <a:xfrm>
              <a:off x="7000306" y="4580400"/>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28" name="Google Shape;1328;p49"/>
            <p:cNvSpPr/>
            <p:nvPr/>
          </p:nvSpPr>
          <p:spPr>
            <a:xfrm>
              <a:off x="7228925" y="4442411"/>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29" name="Google Shape;1329;p49"/>
          <p:cNvGrpSpPr/>
          <p:nvPr/>
        </p:nvGrpSpPr>
        <p:grpSpPr>
          <a:xfrm>
            <a:off x="5625735" y="2973621"/>
            <a:ext cx="445779" cy="427468"/>
            <a:chOff x="8074325" y="4438852"/>
            <a:chExt cx="720160" cy="690579"/>
          </a:xfrm>
        </p:grpSpPr>
        <p:sp>
          <p:nvSpPr>
            <p:cNvPr id="1330" name="Google Shape;1330;p49"/>
            <p:cNvSpPr/>
            <p:nvPr/>
          </p:nvSpPr>
          <p:spPr>
            <a:xfrm>
              <a:off x="8177523" y="4784253"/>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31" name="Google Shape;1331;p49"/>
            <p:cNvSpPr/>
            <p:nvPr/>
          </p:nvSpPr>
          <p:spPr>
            <a:xfrm>
              <a:off x="8434850" y="4438852"/>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32" name="Google Shape;1332;p49"/>
            <p:cNvSpPr/>
            <p:nvPr/>
          </p:nvSpPr>
          <p:spPr>
            <a:xfrm>
              <a:off x="8434850" y="4663708"/>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33" name="Google Shape;1333;p49"/>
            <p:cNvSpPr/>
            <p:nvPr/>
          </p:nvSpPr>
          <p:spPr>
            <a:xfrm>
              <a:off x="8434850" y="4784253"/>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34" name="Google Shape;1334;p49"/>
            <p:cNvSpPr/>
            <p:nvPr/>
          </p:nvSpPr>
          <p:spPr>
            <a:xfrm>
              <a:off x="8074325" y="4663708"/>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35" name="Google Shape;1335;p49"/>
            <p:cNvSpPr/>
            <p:nvPr/>
          </p:nvSpPr>
          <p:spPr>
            <a:xfrm>
              <a:off x="8177523" y="4438852"/>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36" name="Google Shape;1336;p49"/>
          <p:cNvGrpSpPr/>
          <p:nvPr/>
        </p:nvGrpSpPr>
        <p:grpSpPr>
          <a:xfrm>
            <a:off x="6908080" y="2987570"/>
            <a:ext cx="445629" cy="399565"/>
            <a:chOff x="9878975" y="4425243"/>
            <a:chExt cx="719918" cy="645502"/>
          </a:xfrm>
        </p:grpSpPr>
        <p:sp>
          <p:nvSpPr>
            <p:cNvPr id="1337" name="Google Shape;1337;p49"/>
            <p:cNvSpPr/>
            <p:nvPr/>
          </p:nvSpPr>
          <p:spPr>
            <a:xfrm>
              <a:off x="10225338" y="4708710"/>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8" name="Google Shape;1338;p49"/>
            <p:cNvSpPr/>
            <p:nvPr/>
          </p:nvSpPr>
          <p:spPr>
            <a:xfrm>
              <a:off x="10067759" y="4425243"/>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39" name="Google Shape;1339;p49"/>
            <p:cNvSpPr/>
            <p:nvPr/>
          </p:nvSpPr>
          <p:spPr>
            <a:xfrm>
              <a:off x="9878975" y="4708710"/>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0" name="Google Shape;1340;p49"/>
          <p:cNvGrpSpPr/>
          <p:nvPr/>
        </p:nvGrpSpPr>
        <p:grpSpPr>
          <a:xfrm>
            <a:off x="7549097" y="2976371"/>
            <a:ext cx="445785" cy="421964"/>
            <a:chOff x="10914544" y="4407150"/>
            <a:chExt cx="720170" cy="681687"/>
          </a:xfrm>
        </p:grpSpPr>
        <p:sp>
          <p:nvSpPr>
            <p:cNvPr id="1341" name="Google Shape;1341;p49"/>
            <p:cNvSpPr/>
            <p:nvPr/>
          </p:nvSpPr>
          <p:spPr>
            <a:xfrm>
              <a:off x="10914544" y="4407150"/>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2" name="Google Shape;1342;p49"/>
            <p:cNvSpPr/>
            <p:nvPr/>
          </p:nvSpPr>
          <p:spPr>
            <a:xfrm>
              <a:off x="10933187" y="4759296"/>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3" name="Google Shape;1343;p49"/>
            <p:cNvSpPr/>
            <p:nvPr/>
          </p:nvSpPr>
          <p:spPr>
            <a:xfrm>
              <a:off x="11285615" y="4696357"/>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4" name="Google Shape;1344;p49"/>
            <p:cNvSpPr/>
            <p:nvPr/>
          </p:nvSpPr>
          <p:spPr>
            <a:xfrm>
              <a:off x="11222808" y="4407150"/>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45" name="Google Shape;1345;p49"/>
          <p:cNvGrpSpPr/>
          <p:nvPr/>
        </p:nvGrpSpPr>
        <p:grpSpPr>
          <a:xfrm>
            <a:off x="6266887" y="2984485"/>
            <a:ext cx="445805" cy="405735"/>
            <a:chOff x="8843122" y="4420259"/>
            <a:chExt cx="720202" cy="655469"/>
          </a:xfrm>
        </p:grpSpPr>
        <p:sp>
          <p:nvSpPr>
            <p:cNvPr id="1346" name="Google Shape;1346;p49"/>
            <p:cNvSpPr/>
            <p:nvPr/>
          </p:nvSpPr>
          <p:spPr>
            <a:xfrm>
              <a:off x="8843122" y="4664371"/>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7" name="Google Shape;1347;p49"/>
            <p:cNvSpPr/>
            <p:nvPr/>
          </p:nvSpPr>
          <p:spPr>
            <a:xfrm>
              <a:off x="9232824" y="4664371"/>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8" name="Google Shape;1348;p49"/>
            <p:cNvSpPr/>
            <p:nvPr/>
          </p:nvSpPr>
          <p:spPr>
            <a:xfrm>
              <a:off x="9108305" y="4859367"/>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49" name="Google Shape;1349;p49"/>
            <p:cNvSpPr/>
            <p:nvPr/>
          </p:nvSpPr>
          <p:spPr>
            <a:xfrm>
              <a:off x="8990881" y="4420259"/>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0" name="Google Shape;1350;p49"/>
            <p:cNvSpPr/>
            <p:nvPr/>
          </p:nvSpPr>
          <p:spPr>
            <a:xfrm>
              <a:off x="8988924" y="4625814"/>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1" name="Google Shape;1351;p49"/>
            <p:cNvSpPr/>
            <p:nvPr/>
          </p:nvSpPr>
          <p:spPr>
            <a:xfrm>
              <a:off x="9232824" y="4627288"/>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52" name="Google Shape;1352;p49"/>
          <p:cNvGrpSpPr/>
          <p:nvPr/>
        </p:nvGrpSpPr>
        <p:grpSpPr>
          <a:xfrm>
            <a:off x="3069757" y="2283047"/>
            <a:ext cx="445812" cy="394518"/>
            <a:chOff x="1510757" y="3225422"/>
            <a:chExt cx="720214" cy="637347"/>
          </a:xfrm>
        </p:grpSpPr>
        <p:sp>
          <p:nvSpPr>
            <p:cNvPr id="1353" name="Google Shape;1353;p49"/>
            <p:cNvSpPr/>
            <p:nvPr/>
          </p:nvSpPr>
          <p:spPr>
            <a:xfrm>
              <a:off x="1774546" y="3475620"/>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4" name="Google Shape;1354;p49"/>
            <p:cNvSpPr/>
            <p:nvPr/>
          </p:nvSpPr>
          <p:spPr>
            <a:xfrm>
              <a:off x="2000650" y="3426634"/>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5" name="Google Shape;1355;p49"/>
            <p:cNvSpPr/>
            <p:nvPr/>
          </p:nvSpPr>
          <p:spPr>
            <a:xfrm>
              <a:off x="1774546" y="3225422"/>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6" name="Google Shape;1356;p49"/>
            <p:cNvSpPr/>
            <p:nvPr/>
          </p:nvSpPr>
          <p:spPr>
            <a:xfrm>
              <a:off x="1951107" y="3243857"/>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7" name="Google Shape;1357;p49"/>
            <p:cNvSpPr/>
            <p:nvPr/>
          </p:nvSpPr>
          <p:spPr>
            <a:xfrm>
              <a:off x="1858610" y="3710542"/>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8" name="Google Shape;1358;p49"/>
            <p:cNvSpPr/>
            <p:nvPr/>
          </p:nvSpPr>
          <p:spPr>
            <a:xfrm>
              <a:off x="1521825" y="3426634"/>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59" name="Google Shape;1359;p49"/>
            <p:cNvSpPr/>
            <p:nvPr/>
          </p:nvSpPr>
          <p:spPr>
            <a:xfrm>
              <a:off x="1510757" y="3234903"/>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60" name="Google Shape;1360;p49"/>
          <p:cNvGrpSpPr/>
          <p:nvPr/>
        </p:nvGrpSpPr>
        <p:grpSpPr>
          <a:xfrm>
            <a:off x="3761148" y="2300567"/>
            <a:ext cx="445767" cy="359478"/>
            <a:chOff x="2595501" y="3253725"/>
            <a:chExt cx="720141" cy="580739"/>
          </a:xfrm>
        </p:grpSpPr>
        <p:sp>
          <p:nvSpPr>
            <p:cNvPr id="1361" name="Google Shape;1361;p49"/>
            <p:cNvSpPr/>
            <p:nvPr/>
          </p:nvSpPr>
          <p:spPr>
            <a:xfrm>
              <a:off x="2595501" y="3269807"/>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2" name="Google Shape;1362;p49"/>
            <p:cNvSpPr/>
            <p:nvPr/>
          </p:nvSpPr>
          <p:spPr>
            <a:xfrm>
              <a:off x="2903528" y="3560177"/>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3" name="Google Shape;1363;p49"/>
            <p:cNvSpPr/>
            <p:nvPr/>
          </p:nvSpPr>
          <p:spPr>
            <a:xfrm>
              <a:off x="2635397" y="3497189"/>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4" name="Google Shape;1364;p49"/>
            <p:cNvSpPr/>
            <p:nvPr/>
          </p:nvSpPr>
          <p:spPr>
            <a:xfrm>
              <a:off x="2966382" y="3253725"/>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65" name="Google Shape;1365;p49"/>
          <p:cNvGrpSpPr/>
          <p:nvPr/>
        </p:nvGrpSpPr>
        <p:grpSpPr>
          <a:xfrm>
            <a:off x="5143819" y="2257535"/>
            <a:ext cx="443879" cy="445541"/>
            <a:chOff x="4764809" y="3184208"/>
            <a:chExt cx="717090" cy="719775"/>
          </a:xfrm>
        </p:grpSpPr>
        <p:sp>
          <p:nvSpPr>
            <p:cNvPr id="1366" name="Google Shape;1366;p49"/>
            <p:cNvSpPr/>
            <p:nvPr/>
          </p:nvSpPr>
          <p:spPr>
            <a:xfrm>
              <a:off x="5143387" y="3232375"/>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7" name="Google Shape;1367;p49"/>
            <p:cNvSpPr/>
            <p:nvPr/>
          </p:nvSpPr>
          <p:spPr>
            <a:xfrm>
              <a:off x="4783248" y="3418197"/>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68" name="Google Shape;1368;p49"/>
            <p:cNvSpPr/>
            <p:nvPr/>
          </p:nvSpPr>
          <p:spPr>
            <a:xfrm>
              <a:off x="4764809" y="3184208"/>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69" name="Google Shape;1369;p49"/>
          <p:cNvGrpSpPr/>
          <p:nvPr/>
        </p:nvGrpSpPr>
        <p:grpSpPr>
          <a:xfrm>
            <a:off x="4452495" y="2286500"/>
            <a:ext cx="445746" cy="387612"/>
            <a:chOff x="3680173" y="3231000"/>
            <a:chExt cx="720106" cy="626190"/>
          </a:xfrm>
        </p:grpSpPr>
        <p:sp>
          <p:nvSpPr>
            <p:cNvPr id="1370" name="Google Shape;1370;p49"/>
            <p:cNvSpPr/>
            <p:nvPr/>
          </p:nvSpPr>
          <p:spPr>
            <a:xfrm>
              <a:off x="3680173" y="3232386"/>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1" name="Google Shape;1371;p49"/>
            <p:cNvSpPr/>
            <p:nvPr/>
          </p:nvSpPr>
          <p:spPr>
            <a:xfrm>
              <a:off x="3743529" y="3408162"/>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2" name="Google Shape;1372;p49"/>
            <p:cNvSpPr/>
            <p:nvPr/>
          </p:nvSpPr>
          <p:spPr>
            <a:xfrm>
              <a:off x="4061000" y="3231000"/>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73" name="Google Shape;1373;p49"/>
          <p:cNvGrpSpPr/>
          <p:nvPr/>
        </p:nvGrpSpPr>
        <p:grpSpPr>
          <a:xfrm>
            <a:off x="6524582" y="2257496"/>
            <a:ext cx="443283" cy="445620"/>
            <a:chOff x="6931035" y="3184144"/>
            <a:chExt cx="716128" cy="719903"/>
          </a:xfrm>
        </p:grpSpPr>
        <p:sp>
          <p:nvSpPr>
            <p:cNvPr id="1374" name="Google Shape;1374;p49"/>
            <p:cNvSpPr/>
            <p:nvPr/>
          </p:nvSpPr>
          <p:spPr>
            <a:xfrm>
              <a:off x="7304099" y="3430106"/>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5" name="Google Shape;1375;p49"/>
            <p:cNvSpPr/>
            <p:nvPr/>
          </p:nvSpPr>
          <p:spPr>
            <a:xfrm>
              <a:off x="6931035" y="3430106"/>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6" name="Google Shape;1376;p49"/>
            <p:cNvSpPr/>
            <p:nvPr/>
          </p:nvSpPr>
          <p:spPr>
            <a:xfrm>
              <a:off x="7175631" y="3184144"/>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77" name="Google Shape;1377;p49"/>
            <p:cNvSpPr/>
            <p:nvPr/>
          </p:nvSpPr>
          <p:spPr>
            <a:xfrm>
              <a:off x="7175631" y="3558678"/>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78" name="Google Shape;1378;p49"/>
          <p:cNvGrpSpPr/>
          <p:nvPr/>
        </p:nvGrpSpPr>
        <p:grpSpPr>
          <a:xfrm>
            <a:off x="5833276" y="2257448"/>
            <a:ext cx="445727" cy="445714"/>
            <a:chOff x="5846429" y="3184067"/>
            <a:chExt cx="720076" cy="720055"/>
          </a:xfrm>
        </p:grpSpPr>
        <p:sp>
          <p:nvSpPr>
            <p:cNvPr id="1379" name="Google Shape;1379;p49"/>
            <p:cNvSpPr/>
            <p:nvPr/>
          </p:nvSpPr>
          <p:spPr>
            <a:xfrm>
              <a:off x="6207893" y="3184067"/>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0" name="Google Shape;1380;p49"/>
            <p:cNvSpPr/>
            <p:nvPr/>
          </p:nvSpPr>
          <p:spPr>
            <a:xfrm>
              <a:off x="5846429" y="3186676"/>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1" name="Google Shape;1381;p49"/>
            <p:cNvSpPr/>
            <p:nvPr/>
          </p:nvSpPr>
          <p:spPr>
            <a:xfrm>
              <a:off x="5849043" y="3481007"/>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2" name="Google Shape;1382;p49"/>
            <p:cNvSpPr/>
            <p:nvPr/>
          </p:nvSpPr>
          <p:spPr>
            <a:xfrm>
              <a:off x="6143252" y="3545755"/>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83" name="Google Shape;1383;p49"/>
          <p:cNvGrpSpPr/>
          <p:nvPr/>
        </p:nvGrpSpPr>
        <p:grpSpPr>
          <a:xfrm>
            <a:off x="2520481" y="2257393"/>
            <a:ext cx="303698" cy="445825"/>
            <a:chOff x="655600" y="3183978"/>
            <a:chExt cx="490627" cy="720234"/>
          </a:xfrm>
        </p:grpSpPr>
        <p:sp>
          <p:nvSpPr>
            <p:cNvPr id="1384" name="Google Shape;1384;p49"/>
            <p:cNvSpPr/>
            <p:nvPr/>
          </p:nvSpPr>
          <p:spPr>
            <a:xfrm>
              <a:off x="781315" y="3461564"/>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5" name="Google Shape;1385;p49"/>
            <p:cNvSpPr/>
            <p:nvPr/>
          </p:nvSpPr>
          <p:spPr>
            <a:xfrm>
              <a:off x="850087" y="3183978"/>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6" name="Google Shape;1386;p49"/>
            <p:cNvSpPr/>
            <p:nvPr/>
          </p:nvSpPr>
          <p:spPr>
            <a:xfrm>
              <a:off x="655600" y="3264496"/>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7" name="Google Shape;1387;p49"/>
            <p:cNvSpPr/>
            <p:nvPr/>
          </p:nvSpPr>
          <p:spPr>
            <a:xfrm>
              <a:off x="673846" y="3654405"/>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388" name="Google Shape;1388;p49"/>
            <p:cNvSpPr/>
            <p:nvPr/>
          </p:nvSpPr>
          <p:spPr>
            <a:xfrm>
              <a:off x="959159" y="3535238"/>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389" name="Google Shape;1389;p49"/>
          <p:cNvGrpSpPr/>
          <p:nvPr/>
        </p:nvGrpSpPr>
        <p:grpSpPr>
          <a:xfrm>
            <a:off x="7213443" y="2257509"/>
            <a:ext cx="189785" cy="445592"/>
            <a:chOff x="8011692" y="3184166"/>
            <a:chExt cx="306600" cy="719859"/>
          </a:xfrm>
        </p:grpSpPr>
        <p:sp>
          <p:nvSpPr>
            <p:cNvPr id="1390" name="Google Shape;1390;p49"/>
            <p:cNvSpPr/>
            <p:nvPr/>
          </p:nvSpPr>
          <p:spPr>
            <a:xfrm>
              <a:off x="8011692" y="3885096"/>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1" name="Google Shape;1391;p49"/>
            <p:cNvSpPr/>
            <p:nvPr/>
          </p:nvSpPr>
          <p:spPr>
            <a:xfrm>
              <a:off x="8011692" y="3184166"/>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2" name="Google Shape;1392;p49"/>
            <p:cNvSpPr txBox="1"/>
            <p:nvPr/>
          </p:nvSpPr>
          <p:spPr>
            <a:xfrm>
              <a:off x="8011692" y="3395332"/>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3" name="Google Shape;1393;p49"/>
            <p:cNvSpPr txBox="1"/>
            <p:nvPr/>
          </p:nvSpPr>
          <p:spPr>
            <a:xfrm>
              <a:off x="8011692" y="3231683"/>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4" name="Google Shape;1394;p49"/>
            <p:cNvSpPr txBox="1"/>
            <p:nvPr/>
          </p:nvSpPr>
          <p:spPr>
            <a:xfrm>
              <a:off x="8011692" y="3718293"/>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5" name="Google Shape;1395;p49"/>
            <p:cNvSpPr txBox="1"/>
            <p:nvPr/>
          </p:nvSpPr>
          <p:spPr>
            <a:xfrm>
              <a:off x="8011692" y="3556812"/>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396" name="Google Shape;1396;p49"/>
          <p:cNvGrpSpPr/>
          <p:nvPr/>
        </p:nvGrpSpPr>
        <p:grpSpPr>
          <a:xfrm>
            <a:off x="7648230" y="2257259"/>
            <a:ext cx="246199" cy="445516"/>
            <a:chOff x="4556125" y="630237"/>
            <a:chExt cx="3081338" cy="5568950"/>
          </a:xfrm>
        </p:grpSpPr>
        <p:sp>
          <p:nvSpPr>
            <p:cNvPr id="1397" name="Google Shape;1397;p49"/>
            <p:cNvSpPr/>
            <p:nvPr/>
          </p:nvSpPr>
          <p:spPr>
            <a:xfrm>
              <a:off x="4756150" y="630237"/>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8" name="Google Shape;1398;p49"/>
            <p:cNvSpPr/>
            <p:nvPr/>
          </p:nvSpPr>
          <p:spPr>
            <a:xfrm>
              <a:off x="4556125" y="1357312"/>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399" name="Google Shape;1399;p49"/>
            <p:cNvSpPr/>
            <p:nvPr/>
          </p:nvSpPr>
          <p:spPr>
            <a:xfrm>
              <a:off x="4556125" y="216852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00" name="Google Shape;1400;p49"/>
            <p:cNvSpPr/>
            <p:nvPr/>
          </p:nvSpPr>
          <p:spPr>
            <a:xfrm>
              <a:off x="4556125" y="298132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01" name="Google Shape;1401;p49"/>
            <p:cNvSpPr/>
            <p:nvPr/>
          </p:nvSpPr>
          <p:spPr>
            <a:xfrm>
              <a:off x="4830762" y="447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02" name="Google Shape;1402;p49"/>
            <p:cNvSpPr/>
            <p:nvPr/>
          </p:nvSpPr>
          <p:spPr>
            <a:xfrm>
              <a:off x="5078412" y="406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03" name="Google Shape;1403;p49"/>
            <p:cNvSpPr/>
            <p:nvPr/>
          </p:nvSpPr>
          <p:spPr>
            <a:xfrm>
              <a:off x="6389687" y="384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04" name="Google Shape;1404;p49"/>
          <p:cNvGrpSpPr/>
          <p:nvPr/>
        </p:nvGrpSpPr>
        <p:grpSpPr>
          <a:xfrm>
            <a:off x="1829253" y="2257459"/>
            <a:ext cx="445768" cy="445697"/>
            <a:chOff x="1674084" y="3214987"/>
            <a:chExt cx="720142" cy="720027"/>
          </a:xfrm>
        </p:grpSpPr>
        <p:sp>
          <p:nvSpPr>
            <p:cNvPr id="1405" name="Google Shape;1405;p49"/>
            <p:cNvSpPr/>
            <p:nvPr/>
          </p:nvSpPr>
          <p:spPr>
            <a:xfrm>
              <a:off x="1674084" y="3354958"/>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6" name="Google Shape;1406;p49"/>
            <p:cNvSpPr/>
            <p:nvPr/>
          </p:nvSpPr>
          <p:spPr>
            <a:xfrm>
              <a:off x="1674084" y="3534654"/>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7" name="Google Shape;1407;p49"/>
            <p:cNvSpPr/>
            <p:nvPr/>
          </p:nvSpPr>
          <p:spPr>
            <a:xfrm>
              <a:off x="1861110" y="3214987"/>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8" name="Google Shape;1408;p49"/>
            <p:cNvSpPr/>
            <p:nvPr/>
          </p:nvSpPr>
          <p:spPr>
            <a:xfrm>
              <a:off x="2040679" y="3214987"/>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09" name="Google Shape;1409;p49"/>
            <p:cNvSpPr/>
            <p:nvPr/>
          </p:nvSpPr>
          <p:spPr>
            <a:xfrm>
              <a:off x="1674084" y="3714660"/>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0" name="Google Shape;1410;p49"/>
            <p:cNvSpPr/>
            <p:nvPr/>
          </p:nvSpPr>
          <p:spPr>
            <a:xfrm>
              <a:off x="1674084" y="3214987"/>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1" name="Google Shape;1411;p49"/>
            <p:cNvSpPr/>
            <p:nvPr/>
          </p:nvSpPr>
          <p:spPr>
            <a:xfrm>
              <a:off x="1995010" y="3754076"/>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2" name="Google Shape;1412;p49"/>
            <p:cNvSpPr/>
            <p:nvPr/>
          </p:nvSpPr>
          <p:spPr>
            <a:xfrm>
              <a:off x="2220560" y="3214987"/>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3" name="Google Shape;1413;p49"/>
            <p:cNvSpPr/>
            <p:nvPr/>
          </p:nvSpPr>
          <p:spPr>
            <a:xfrm>
              <a:off x="2214346" y="3400890"/>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4" name="Google Shape;1414;p49"/>
            <p:cNvSpPr/>
            <p:nvPr/>
          </p:nvSpPr>
          <p:spPr>
            <a:xfrm>
              <a:off x="1814198" y="3754076"/>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5" name="Google Shape;1415;p49"/>
            <p:cNvSpPr/>
            <p:nvPr/>
          </p:nvSpPr>
          <p:spPr>
            <a:xfrm>
              <a:off x="2214346" y="3580587"/>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6" name="Google Shape;1416;p49"/>
            <p:cNvSpPr/>
            <p:nvPr/>
          </p:nvSpPr>
          <p:spPr>
            <a:xfrm>
              <a:off x="2174890" y="3760283"/>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17" name="Google Shape;1417;p49"/>
          <p:cNvGrpSpPr/>
          <p:nvPr/>
        </p:nvGrpSpPr>
        <p:grpSpPr>
          <a:xfrm>
            <a:off x="1138094" y="2257421"/>
            <a:ext cx="445578" cy="445773"/>
            <a:chOff x="557511" y="3214925"/>
            <a:chExt cx="719836" cy="720150"/>
          </a:xfrm>
        </p:grpSpPr>
        <p:sp>
          <p:nvSpPr>
            <p:cNvPr id="1418" name="Google Shape;1418;p49"/>
            <p:cNvSpPr/>
            <p:nvPr/>
          </p:nvSpPr>
          <p:spPr>
            <a:xfrm>
              <a:off x="557511" y="3214925"/>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19" name="Google Shape;1419;p49"/>
            <p:cNvSpPr/>
            <p:nvPr/>
          </p:nvSpPr>
          <p:spPr>
            <a:xfrm>
              <a:off x="929646" y="3214925"/>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0" name="Google Shape;1420;p49"/>
            <p:cNvSpPr/>
            <p:nvPr/>
          </p:nvSpPr>
          <p:spPr>
            <a:xfrm>
              <a:off x="557511" y="3500411"/>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1" name="Google Shape;1421;p49"/>
            <p:cNvSpPr/>
            <p:nvPr/>
          </p:nvSpPr>
          <p:spPr>
            <a:xfrm>
              <a:off x="842804" y="3588202"/>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2" name="Google Shape;1422;p49"/>
          <p:cNvGrpSpPr/>
          <p:nvPr/>
        </p:nvGrpSpPr>
        <p:grpSpPr>
          <a:xfrm>
            <a:off x="1081977" y="3693756"/>
            <a:ext cx="445905" cy="400522"/>
            <a:chOff x="1147762" y="1131887"/>
            <a:chExt cx="5137150" cy="4619626"/>
          </a:xfrm>
        </p:grpSpPr>
        <p:sp>
          <p:nvSpPr>
            <p:cNvPr id="1423" name="Google Shape;1423;p49"/>
            <p:cNvSpPr/>
            <p:nvPr/>
          </p:nvSpPr>
          <p:spPr>
            <a:xfrm>
              <a:off x="1147762" y="2425700"/>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4" name="Google Shape;1424;p49"/>
            <p:cNvSpPr/>
            <p:nvPr/>
          </p:nvSpPr>
          <p:spPr>
            <a:xfrm>
              <a:off x="2617787" y="3519487"/>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25" name="Google Shape;1425;p49"/>
            <p:cNvSpPr/>
            <p:nvPr/>
          </p:nvSpPr>
          <p:spPr>
            <a:xfrm>
              <a:off x="2449512" y="1131887"/>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26" name="Google Shape;1426;p49"/>
          <p:cNvGrpSpPr/>
          <p:nvPr/>
        </p:nvGrpSpPr>
        <p:grpSpPr>
          <a:xfrm>
            <a:off x="1879306" y="3687410"/>
            <a:ext cx="445901" cy="413282"/>
            <a:chOff x="1570037" y="1341437"/>
            <a:chExt cx="4943475" cy="4576762"/>
          </a:xfrm>
        </p:grpSpPr>
        <p:sp>
          <p:nvSpPr>
            <p:cNvPr id="1427" name="Google Shape;1427;p49"/>
            <p:cNvSpPr/>
            <p:nvPr/>
          </p:nvSpPr>
          <p:spPr>
            <a:xfrm>
              <a:off x="4814887" y="3284537"/>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8" name="Google Shape;1428;p49"/>
            <p:cNvSpPr/>
            <p:nvPr/>
          </p:nvSpPr>
          <p:spPr>
            <a:xfrm>
              <a:off x="2355850" y="4164012"/>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29" name="Google Shape;1429;p49"/>
            <p:cNvSpPr/>
            <p:nvPr/>
          </p:nvSpPr>
          <p:spPr>
            <a:xfrm>
              <a:off x="2636837" y="1443037"/>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0" name="Google Shape;1430;p49"/>
            <p:cNvSpPr/>
            <p:nvPr/>
          </p:nvSpPr>
          <p:spPr>
            <a:xfrm>
              <a:off x="1570037" y="3162300"/>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1" name="Google Shape;1431;p49"/>
            <p:cNvSpPr/>
            <p:nvPr/>
          </p:nvSpPr>
          <p:spPr>
            <a:xfrm>
              <a:off x="3101975" y="1341437"/>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1432" name="Google Shape;1432;p49"/>
            <p:cNvSpPr/>
            <p:nvPr/>
          </p:nvSpPr>
          <p:spPr>
            <a:xfrm>
              <a:off x="4019550" y="4094162"/>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1433" name="Google Shape;1433;p49"/>
          <p:cNvGrpSpPr/>
          <p:nvPr/>
        </p:nvGrpSpPr>
        <p:grpSpPr>
          <a:xfrm>
            <a:off x="4364629" y="3671511"/>
            <a:ext cx="441332" cy="445721"/>
            <a:chOff x="5770007" y="5489899"/>
            <a:chExt cx="712976" cy="720067"/>
          </a:xfrm>
        </p:grpSpPr>
        <p:sp>
          <p:nvSpPr>
            <p:cNvPr id="1434" name="Google Shape;1434;p49"/>
            <p:cNvSpPr/>
            <p:nvPr/>
          </p:nvSpPr>
          <p:spPr>
            <a:xfrm>
              <a:off x="6229483" y="5489899"/>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5" name="Google Shape;1435;p49"/>
            <p:cNvSpPr/>
            <p:nvPr/>
          </p:nvSpPr>
          <p:spPr>
            <a:xfrm>
              <a:off x="5770007" y="5489899"/>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6" name="Google Shape;1436;p49"/>
            <p:cNvSpPr/>
            <p:nvPr/>
          </p:nvSpPr>
          <p:spPr>
            <a:xfrm>
              <a:off x="6229483" y="5954666"/>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7" name="Google Shape;1437;p49"/>
            <p:cNvSpPr/>
            <p:nvPr/>
          </p:nvSpPr>
          <p:spPr>
            <a:xfrm>
              <a:off x="5770007" y="5954666"/>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8" name="Google Shape;1438;p49"/>
            <p:cNvSpPr/>
            <p:nvPr/>
          </p:nvSpPr>
          <p:spPr>
            <a:xfrm>
              <a:off x="6011100" y="5535496"/>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39" name="Google Shape;1439;p49"/>
            <p:cNvSpPr/>
            <p:nvPr/>
          </p:nvSpPr>
          <p:spPr>
            <a:xfrm>
              <a:off x="6011100" y="6000263"/>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0" name="Google Shape;1440;p49"/>
            <p:cNvSpPr/>
            <p:nvPr/>
          </p:nvSpPr>
          <p:spPr>
            <a:xfrm>
              <a:off x="5814051" y="5734318"/>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1" name="Google Shape;1441;p49"/>
            <p:cNvSpPr/>
            <p:nvPr/>
          </p:nvSpPr>
          <p:spPr>
            <a:xfrm>
              <a:off x="6273756" y="5735013"/>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42" name="Google Shape;1442;p49"/>
          <p:cNvGrpSpPr/>
          <p:nvPr/>
        </p:nvGrpSpPr>
        <p:grpSpPr>
          <a:xfrm>
            <a:off x="5157420" y="3693981"/>
            <a:ext cx="445651" cy="400824"/>
            <a:chOff x="7050768" y="5526199"/>
            <a:chExt cx="719953" cy="647534"/>
          </a:xfrm>
        </p:grpSpPr>
        <p:sp>
          <p:nvSpPr>
            <p:cNvPr id="1443" name="Google Shape;1443;p49"/>
            <p:cNvSpPr/>
            <p:nvPr/>
          </p:nvSpPr>
          <p:spPr>
            <a:xfrm>
              <a:off x="7465241" y="5526199"/>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4" name="Google Shape;1444;p49"/>
            <p:cNvSpPr/>
            <p:nvPr/>
          </p:nvSpPr>
          <p:spPr>
            <a:xfrm>
              <a:off x="7189726" y="5526199"/>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5" name="Google Shape;1445;p49"/>
            <p:cNvSpPr/>
            <p:nvPr/>
          </p:nvSpPr>
          <p:spPr>
            <a:xfrm>
              <a:off x="7465241" y="6004833"/>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6" name="Google Shape;1446;p49"/>
            <p:cNvSpPr/>
            <p:nvPr/>
          </p:nvSpPr>
          <p:spPr>
            <a:xfrm>
              <a:off x="7602721" y="5765701"/>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7" name="Google Shape;1447;p49"/>
            <p:cNvSpPr/>
            <p:nvPr/>
          </p:nvSpPr>
          <p:spPr>
            <a:xfrm>
              <a:off x="7050768" y="5765701"/>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8" name="Google Shape;1448;p49"/>
            <p:cNvSpPr/>
            <p:nvPr/>
          </p:nvSpPr>
          <p:spPr>
            <a:xfrm>
              <a:off x="7189726" y="6004833"/>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49" name="Google Shape;1449;p49"/>
            <p:cNvSpPr/>
            <p:nvPr/>
          </p:nvSpPr>
          <p:spPr>
            <a:xfrm>
              <a:off x="7134476" y="5655289"/>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0" name="Google Shape;1450;p49"/>
            <p:cNvSpPr/>
            <p:nvPr/>
          </p:nvSpPr>
          <p:spPr>
            <a:xfrm>
              <a:off x="7351783" y="5564482"/>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1" name="Google Shape;1451;p49"/>
            <p:cNvSpPr/>
            <p:nvPr/>
          </p:nvSpPr>
          <p:spPr>
            <a:xfrm>
              <a:off x="7548579" y="5894792"/>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2" name="Google Shape;1452;p49"/>
            <p:cNvSpPr/>
            <p:nvPr/>
          </p:nvSpPr>
          <p:spPr>
            <a:xfrm>
              <a:off x="7548579" y="5655844"/>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3" name="Google Shape;1453;p49"/>
            <p:cNvSpPr/>
            <p:nvPr/>
          </p:nvSpPr>
          <p:spPr>
            <a:xfrm>
              <a:off x="7134476" y="5894792"/>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4" name="Google Shape;1454;p49"/>
            <p:cNvSpPr/>
            <p:nvPr/>
          </p:nvSpPr>
          <p:spPr>
            <a:xfrm>
              <a:off x="7351783" y="6043117"/>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55" name="Google Shape;1455;p49"/>
          <p:cNvGrpSpPr/>
          <p:nvPr/>
        </p:nvGrpSpPr>
        <p:grpSpPr>
          <a:xfrm>
            <a:off x="6751936" y="3694051"/>
            <a:ext cx="445681" cy="400651"/>
            <a:chOff x="9626723" y="5526313"/>
            <a:chExt cx="720002" cy="647256"/>
          </a:xfrm>
        </p:grpSpPr>
        <p:sp>
          <p:nvSpPr>
            <p:cNvPr id="1456" name="Google Shape;1456;p49"/>
            <p:cNvSpPr/>
            <p:nvPr/>
          </p:nvSpPr>
          <p:spPr>
            <a:xfrm>
              <a:off x="10040990" y="5526313"/>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7" name="Google Shape;1457;p49"/>
            <p:cNvSpPr/>
            <p:nvPr/>
          </p:nvSpPr>
          <p:spPr>
            <a:xfrm>
              <a:off x="9765139" y="5526313"/>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8" name="Google Shape;1458;p49"/>
            <p:cNvSpPr/>
            <p:nvPr/>
          </p:nvSpPr>
          <p:spPr>
            <a:xfrm>
              <a:off x="10040990" y="6005269"/>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59" name="Google Shape;1459;p49"/>
            <p:cNvSpPr/>
            <p:nvPr/>
          </p:nvSpPr>
          <p:spPr>
            <a:xfrm>
              <a:off x="10178425" y="5765496"/>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0" name="Google Shape;1460;p49"/>
            <p:cNvSpPr/>
            <p:nvPr/>
          </p:nvSpPr>
          <p:spPr>
            <a:xfrm>
              <a:off x="9626723" y="5765496"/>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1" name="Google Shape;1461;p49"/>
            <p:cNvSpPr/>
            <p:nvPr/>
          </p:nvSpPr>
          <p:spPr>
            <a:xfrm>
              <a:off x="9765139" y="6005269"/>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2" name="Google Shape;1462;p49"/>
            <p:cNvSpPr/>
            <p:nvPr/>
          </p:nvSpPr>
          <p:spPr>
            <a:xfrm>
              <a:off x="10198227" y="5672808"/>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3" name="Google Shape;1463;p49"/>
            <p:cNvSpPr/>
            <p:nvPr/>
          </p:nvSpPr>
          <p:spPr>
            <a:xfrm>
              <a:off x="10197835" y="5944589"/>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4" name="Google Shape;1464;p49"/>
            <p:cNvSpPr/>
            <p:nvPr/>
          </p:nvSpPr>
          <p:spPr>
            <a:xfrm>
              <a:off x="9938649" y="6122111"/>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5" name="Google Shape;1465;p49"/>
            <p:cNvSpPr/>
            <p:nvPr/>
          </p:nvSpPr>
          <p:spPr>
            <a:xfrm>
              <a:off x="9728084" y="5944196"/>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6" name="Google Shape;1466;p49"/>
            <p:cNvSpPr/>
            <p:nvPr/>
          </p:nvSpPr>
          <p:spPr>
            <a:xfrm>
              <a:off x="9728084" y="5672219"/>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67" name="Google Shape;1467;p49"/>
            <p:cNvSpPr/>
            <p:nvPr/>
          </p:nvSpPr>
          <p:spPr>
            <a:xfrm>
              <a:off x="9939237" y="5573835"/>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68" name="Google Shape;1468;p49"/>
          <p:cNvGrpSpPr/>
          <p:nvPr/>
        </p:nvGrpSpPr>
        <p:grpSpPr>
          <a:xfrm>
            <a:off x="7549176" y="3671488"/>
            <a:ext cx="445582" cy="445743"/>
            <a:chOff x="10914672" y="5489861"/>
            <a:chExt cx="719842" cy="720102"/>
          </a:xfrm>
        </p:grpSpPr>
        <p:sp>
          <p:nvSpPr>
            <p:cNvPr id="1469" name="Google Shape;1469;p49"/>
            <p:cNvSpPr/>
            <p:nvPr/>
          </p:nvSpPr>
          <p:spPr>
            <a:xfrm>
              <a:off x="11420014" y="5489861"/>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0" name="Google Shape;1470;p49"/>
            <p:cNvSpPr/>
            <p:nvPr/>
          </p:nvSpPr>
          <p:spPr>
            <a:xfrm>
              <a:off x="11420014" y="5994863"/>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1" name="Google Shape;1471;p49"/>
            <p:cNvSpPr/>
            <p:nvPr/>
          </p:nvSpPr>
          <p:spPr>
            <a:xfrm>
              <a:off x="10914672" y="5489861"/>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2" name="Google Shape;1472;p49"/>
            <p:cNvSpPr/>
            <p:nvPr/>
          </p:nvSpPr>
          <p:spPr>
            <a:xfrm>
              <a:off x="10914672" y="5994863"/>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3" name="Google Shape;1473;p49"/>
            <p:cNvSpPr/>
            <p:nvPr/>
          </p:nvSpPr>
          <p:spPr>
            <a:xfrm>
              <a:off x="11595623" y="5710038"/>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4" name="Google Shape;1474;p49"/>
            <p:cNvSpPr/>
            <p:nvPr/>
          </p:nvSpPr>
          <p:spPr>
            <a:xfrm>
              <a:off x="11138826" y="6170527"/>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5" name="Google Shape;1475;p49"/>
            <p:cNvSpPr/>
            <p:nvPr/>
          </p:nvSpPr>
          <p:spPr>
            <a:xfrm>
              <a:off x="10925018" y="5713747"/>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6" name="Google Shape;1476;p49"/>
            <p:cNvSpPr/>
            <p:nvPr/>
          </p:nvSpPr>
          <p:spPr>
            <a:xfrm>
              <a:off x="11135112" y="5499930"/>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7" name="Google Shape;1477;p49"/>
            <p:cNvSpPr/>
            <p:nvPr/>
          </p:nvSpPr>
          <p:spPr>
            <a:xfrm>
              <a:off x="11578115" y="5950881"/>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8" name="Google Shape;1478;p49"/>
            <p:cNvSpPr/>
            <p:nvPr/>
          </p:nvSpPr>
          <p:spPr>
            <a:xfrm>
              <a:off x="11135112" y="6152776"/>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79" name="Google Shape;1479;p49"/>
            <p:cNvSpPr/>
            <p:nvPr/>
          </p:nvSpPr>
          <p:spPr>
            <a:xfrm>
              <a:off x="10918386" y="5710038"/>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0" name="Google Shape;1480;p49"/>
            <p:cNvSpPr/>
            <p:nvPr/>
          </p:nvSpPr>
          <p:spPr>
            <a:xfrm>
              <a:off x="11375979" y="5493571"/>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1" name="Google Shape;1481;p49"/>
          <p:cNvGrpSpPr/>
          <p:nvPr/>
        </p:nvGrpSpPr>
        <p:grpSpPr>
          <a:xfrm>
            <a:off x="5954636" y="3681752"/>
            <a:ext cx="445821" cy="425246"/>
            <a:chOff x="8338678" y="5506443"/>
            <a:chExt cx="720227" cy="686988"/>
          </a:xfrm>
        </p:grpSpPr>
        <p:sp>
          <p:nvSpPr>
            <p:cNvPr id="1482" name="Google Shape;1482;p49"/>
            <p:cNvSpPr/>
            <p:nvPr/>
          </p:nvSpPr>
          <p:spPr>
            <a:xfrm>
              <a:off x="8706181" y="5506443"/>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3" name="Google Shape;1483;p49"/>
            <p:cNvSpPr/>
            <p:nvPr/>
          </p:nvSpPr>
          <p:spPr>
            <a:xfrm>
              <a:off x="8460817" y="5506443"/>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4" name="Google Shape;1484;p49"/>
            <p:cNvSpPr/>
            <p:nvPr/>
          </p:nvSpPr>
          <p:spPr>
            <a:xfrm>
              <a:off x="8338678"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5" name="Google Shape;1485;p49"/>
            <p:cNvSpPr/>
            <p:nvPr/>
          </p:nvSpPr>
          <p:spPr>
            <a:xfrm>
              <a:off x="8828754" y="5718525"/>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6" name="Google Shape;1486;p49"/>
            <p:cNvSpPr/>
            <p:nvPr/>
          </p:nvSpPr>
          <p:spPr>
            <a:xfrm>
              <a:off x="8706181" y="5930607"/>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87" name="Google Shape;1487;p49"/>
            <p:cNvSpPr/>
            <p:nvPr/>
          </p:nvSpPr>
          <p:spPr>
            <a:xfrm>
              <a:off x="8460817" y="5930607"/>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488" name="Google Shape;1488;p49"/>
          <p:cNvGrpSpPr/>
          <p:nvPr/>
        </p:nvGrpSpPr>
        <p:grpSpPr>
          <a:xfrm>
            <a:off x="2676293" y="3736342"/>
            <a:ext cx="1336824" cy="316035"/>
            <a:chOff x="3042485" y="5594633"/>
            <a:chExt cx="2159652" cy="510557"/>
          </a:xfrm>
        </p:grpSpPr>
        <p:sp>
          <p:nvSpPr>
            <p:cNvPr id="1489" name="Google Shape;1489;p49"/>
            <p:cNvSpPr/>
            <p:nvPr/>
          </p:nvSpPr>
          <p:spPr>
            <a:xfrm>
              <a:off x="3042485" y="5869690"/>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0" name="Google Shape;1490;p49"/>
            <p:cNvSpPr/>
            <p:nvPr/>
          </p:nvSpPr>
          <p:spPr>
            <a:xfrm>
              <a:off x="3317231" y="5594633"/>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1" name="Google Shape;1491;p49"/>
            <p:cNvSpPr/>
            <p:nvPr/>
          </p:nvSpPr>
          <p:spPr>
            <a:xfrm>
              <a:off x="3591976" y="5869690"/>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2" name="Google Shape;1492;p49"/>
            <p:cNvSpPr/>
            <p:nvPr/>
          </p:nvSpPr>
          <p:spPr>
            <a:xfrm>
              <a:off x="3866722" y="5594633"/>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3" name="Google Shape;1493;p49"/>
            <p:cNvSpPr/>
            <p:nvPr/>
          </p:nvSpPr>
          <p:spPr>
            <a:xfrm>
              <a:off x="4141467" y="5869690"/>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4" name="Google Shape;1494;p49"/>
            <p:cNvSpPr/>
            <p:nvPr/>
          </p:nvSpPr>
          <p:spPr>
            <a:xfrm>
              <a:off x="4417146" y="5594633"/>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5" name="Google Shape;1495;p49"/>
            <p:cNvSpPr/>
            <p:nvPr/>
          </p:nvSpPr>
          <p:spPr>
            <a:xfrm>
              <a:off x="4691892" y="5869690"/>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6" name="Google Shape;1496;p49"/>
            <p:cNvSpPr/>
            <p:nvPr/>
          </p:nvSpPr>
          <p:spPr>
            <a:xfrm>
              <a:off x="4966637" y="5594633"/>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7" name="Google Shape;1497;p49"/>
            <p:cNvSpPr/>
            <p:nvPr/>
          </p:nvSpPr>
          <p:spPr>
            <a:xfrm>
              <a:off x="3210195" y="5762654"/>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8" name="Google Shape;1498;p49"/>
            <p:cNvSpPr/>
            <p:nvPr/>
          </p:nvSpPr>
          <p:spPr>
            <a:xfrm>
              <a:off x="3485252" y="5762654"/>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499" name="Google Shape;1499;p49"/>
            <p:cNvSpPr/>
            <p:nvPr/>
          </p:nvSpPr>
          <p:spPr>
            <a:xfrm>
              <a:off x="3760620"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0" name="Google Shape;1500;p49"/>
            <p:cNvSpPr/>
            <p:nvPr/>
          </p:nvSpPr>
          <p:spPr>
            <a:xfrm>
              <a:off x="4035365" y="5762654"/>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1" name="Google Shape;1501;p49"/>
            <p:cNvSpPr/>
            <p:nvPr/>
          </p:nvSpPr>
          <p:spPr>
            <a:xfrm>
              <a:off x="4310111" y="5762654"/>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2" name="Google Shape;1502;p49"/>
            <p:cNvSpPr/>
            <p:nvPr/>
          </p:nvSpPr>
          <p:spPr>
            <a:xfrm>
              <a:off x="4585167" y="5762654"/>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3" name="Google Shape;1503;p49"/>
            <p:cNvSpPr/>
            <p:nvPr/>
          </p:nvSpPr>
          <p:spPr>
            <a:xfrm>
              <a:off x="4859913" y="5762654"/>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04" name="Google Shape;1504;p49"/>
          <p:cNvGrpSpPr/>
          <p:nvPr/>
        </p:nvGrpSpPr>
        <p:grpSpPr>
          <a:xfrm>
            <a:off x="6788033" y="4378458"/>
            <a:ext cx="373053" cy="445791"/>
            <a:chOff x="8095060" y="5664590"/>
            <a:chExt cx="497404" cy="594389"/>
          </a:xfrm>
        </p:grpSpPr>
        <p:grpSp>
          <p:nvGrpSpPr>
            <p:cNvPr id="1505" name="Google Shape;1505;p49"/>
            <p:cNvGrpSpPr/>
            <p:nvPr/>
          </p:nvGrpSpPr>
          <p:grpSpPr>
            <a:xfrm>
              <a:off x="8095060" y="5969027"/>
              <a:ext cx="497404" cy="289951"/>
              <a:chOff x="8095060" y="5969027"/>
              <a:chExt cx="497404" cy="289951"/>
            </a:xfrm>
          </p:grpSpPr>
          <p:sp>
            <p:nvSpPr>
              <p:cNvPr id="1506" name="Google Shape;1506;p49"/>
              <p:cNvSpPr/>
              <p:nvPr/>
            </p:nvSpPr>
            <p:spPr>
              <a:xfrm>
                <a:off x="8095060" y="59690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7" name="Google Shape;1507;p49"/>
              <p:cNvSpPr/>
              <p:nvPr/>
            </p:nvSpPr>
            <p:spPr>
              <a:xfrm>
                <a:off x="8095060" y="60925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08" name="Google Shape;1508;p49"/>
              <p:cNvSpPr/>
              <p:nvPr/>
            </p:nvSpPr>
            <p:spPr>
              <a:xfrm>
                <a:off x="8343763" y="60925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09" name="Google Shape;1509;p49"/>
            <p:cNvGrpSpPr/>
            <p:nvPr/>
          </p:nvGrpSpPr>
          <p:grpSpPr>
            <a:xfrm>
              <a:off x="8095060" y="5867832"/>
              <a:ext cx="497404" cy="289312"/>
              <a:chOff x="8095060" y="5867832"/>
              <a:chExt cx="497404" cy="289312"/>
            </a:xfrm>
          </p:grpSpPr>
          <p:sp>
            <p:nvSpPr>
              <p:cNvPr id="1510" name="Google Shape;1510;p49"/>
              <p:cNvSpPr/>
              <p:nvPr/>
            </p:nvSpPr>
            <p:spPr>
              <a:xfrm>
                <a:off x="8095060" y="58678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1" name="Google Shape;1511;p49"/>
              <p:cNvSpPr/>
              <p:nvPr/>
            </p:nvSpPr>
            <p:spPr>
              <a:xfrm>
                <a:off x="8095060" y="59907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2" name="Google Shape;1512;p49"/>
              <p:cNvSpPr/>
              <p:nvPr/>
            </p:nvSpPr>
            <p:spPr>
              <a:xfrm>
                <a:off x="8343763" y="59907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13" name="Google Shape;1513;p49"/>
            <p:cNvGrpSpPr/>
            <p:nvPr/>
          </p:nvGrpSpPr>
          <p:grpSpPr>
            <a:xfrm>
              <a:off x="8095060" y="5765998"/>
              <a:ext cx="497404" cy="289312"/>
              <a:chOff x="8095060" y="5765998"/>
              <a:chExt cx="497404" cy="289312"/>
            </a:xfrm>
          </p:grpSpPr>
          <p:sp>
            <p:nvSpPr>
              <p:cNvPr id="1514" name="Google Shape;1514;p49"/>
              <p:cNvSpPr/>
              <p:nvPr/>
            </p:nvSpPr>
            <p:spPr>
              <a:xfrm>
                <a:off x="8095060" y="57659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5" name="Google Shape;1515;p49"/>
              <p:cNvSpPr/>
              <p:nvPr/>
            </p:nvSpPr>
            <p:spPr>
              <a:xfrm>
                <a:off x="8095060" y="58895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6" name="Google Shape;1516;p49"/>
              <p:cNvSpPr/>
              <p:nvPr/>
            </p:nvSpPr>
            <p:spPr>
              <a:xfrm>
                <a:off x="8343763" y="58895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17" name="Google Shape;1517;p49"/>
            <p:cNvGrpSpPr/>
            <p:nvPr/>
          </p:nvGrpSpPr>
          <p:grpSpPr>
            <a:xfrm>
              <a:off x="8095060" y="5664590"/>
              <a:ext cx="497404" cy="290164"/>
              <a:chOff x="8095060" y="5664590"/>
              <a:chExt cx="497404" cy="290164"/>
            </a:xfrm>
          </p:grpSpPr>
          <p:sp>
            <p:nvSpPr>
              <p:cNvPr id="1518" name="Google Shape;1518;p49"/>
              <p:cNvSpPr/>
              <p:nvPr/>
            </p:nvSpPr>
            <p:spPr>
              <a:xfrm>
                <a:off x="8095060" y="56645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19" name="Google Shape;1519;p49"/>
              <p:cNvSpPr/>
              <p:nvPr/>
            </p:nvSpPr>
            <p:spPr>
              <a:xfrm>
                <a:off x="8095060" y="57885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0" name="Google Shape;1520;p49"/>
              <p:cNvSpPr/>
              <p:nvPr/>
            </p:nvSpPr>
            <p:spPr>
              <a:xfrm>
                <a:off x="8343763" y="57885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521" name="Google Shape;1521;p49"/>
          <p:cNvGrpSpPr/>
          <p:nvPr/>
        </p:nvGrpSpPr>
        <p:grpSpPr>
          <a:xfrm>
            <a:off x="2870825" y="4378486"/>
            <a:ext cx="557162" cy="445734"/>
            <a:chOff x="4607809" y="5664627"/>
            <a:chExt cx="742883" cy="594312"/>
          </a:xfrm>
        </p:grpSpPr>
        <p:sp>
          <p:nvSpPr>
            <p:cNvPr id="1522" name="Google Shape;1522;p49"/>
            <p:cNvSpPr/>
            <p:nvPr/>
          </p:nvSpPr>
          <p:spPr>
            <a:xfrm>
              <a:off x="4607809" y="58242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3" name="Google Shape;1523;p49"/>
            <p:cNvSpPr/>
            <p:nvPr/>
          </p:nvSpPr>
          <p:spPr>
            <a:xfrm>
              <a:off x="4792974" y="57712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4" name="Google Shape;1524;p49"/>
            <p:cNvSpPr/>
            <p:nvPr/>
          </p:nvSpPr>
          <p:spPr>
            <a:xfrm>
              <a:off x="4978822" y="57176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5" name="Google Shape;1525;p49"/>
            <p:cNvSpPr/>
            <p:nvPr/>
          </p:nvSpPr>
          <p:spPr>
            <a:xfrm>
              <a:off x="5164499" y="56646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6" name="Google Shape;1526;p49"/>
            <p:cNvSpPr/>
            <p:nvPr/>
          </p:nvSpPr>
          <p:spPr>
            <a:xfrm>
              <a:off x="4607809" y="62253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7" name="Google Shape;1527;p49"/>
            <p:cNvSpPr/>
            <p:nvPr/>
          </p:nvSpPr>
          <p:spPr>
            <a:xfrm>
              <a:off x="4792974" y="62253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8" name="Google Shape;1528;p49"/>
            <p:cNvSpPr/>
            <p:nvPr/>
          </p:nvSpPr>
          <p:spPr>
            <a:xfrm>
              <a:off x="5112694" y="62253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29" name="Google Shape;1529;p49"/>
            <p:cNvSpPr/>
            <p:nvPr/>
          </p:nvSpPr>
          <p:spPr>
            <a:xfrm>
              <a:off x="4978822" y="62253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30" name="Google Shape;1530;p49"/>
          <p:cNvGrpSpPr/>
          <p:nvPr/>
        </p:nvGrpSpPr>
        <p:grpSpPr>
          <a:xfrm>
            <a:off x="3973890" y="4378543"/>
            <a:ext cx="1079865" cy="445620"/>
            <a:chOff x="2571250" y="5664711"/>
            <a:chExt cx="1439820" cy="594160"/>
          </a:xfrm>
        </p:grpSpPr>
        <p:sp>
          <p:nvSpPr>
            <p:cNvPr id="1531" name="Google Shape;1531;p49"/>
            <p:cNvSpPr/>
            <p:nvPr/>
          </p:nvSpPr>
          <p:spPr>
            <a:xfrm>
              <a:off x="2751485" y="56993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2" name="Google Shape;1532;p49"/>
            <p:cNvSpPr/>
            <p:nvPr/>
          </p:nvSpPr>
          <p:spPr>
            <a:xfrm>
              <a:off x="2765747" y="57138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33" name="Google Shape;1533;p49"/>
            <p:cNvSpPr/>
            <p:nvPr/>
          </p:nvSpPr>
          <p:spPr>
            <a:xfrm>
              <a:off x="2930895" y="57324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4" name="Google Shape;1534;p49"/>
            <p:cNvSpPr/>
            <p:nvPr/>
          </p:nvSpPr>
          <p:spPr>
            <a:xfrm>
              <a:off x="2945363" y="57469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35" name="Google Shape;1535;p49"/>
            <p:cNvSpPr/>
            <p:nvPr/>
          </p:nvSpPr>
          <p:spPr>
            <a:xfrm>
              <a:off x="3111130" y="57562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6" name="Google Shape;1536;p49"/>
            <p:cNvSpPr/>
            <p:nvPr/>
          </p:nvSpPr>
          <p:spPr>
            <a:xfrm>
              <a:off x="3125392" y="57707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37" name="Google Shape;1537;p49"/>
            <p:cNvSpPr/>
            <p:nvPr/>
          </p:nvSpPr>
          <p:spPr>
            <a:xfrm>
              <a:off x="3291159" y="57562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38" name="Google Shape;1538;p49"/>
            <p:cNvSpPr/>
            <p:nvPr/>
          </p:nvSpPr>
          <p:spPr>
            <a:xfrm>
              <a:off x="3305628" y="57707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39" name="Google Shape;1539;p49"/>
            <p:cNvSpPr/>
            <p:nvPr/>
          </p:nvSpPr>
          <p:spPr>
            <a:xfrm>
              <a:off x="3471189" y="57324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0" name="Google Shape;1540;p49"/>
            <p:cNvSpPr/>
            <p:nvPr/>
          </p:nvSpPr>
          <p:spPr>
            <a:xfrm>
              <a:off x="3485657" y="57469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41" name="Google Shape;1541;p49"/>
            <p:cNvSpPr/>
            <p:nvPr/>
          </p:nvSpPr>
          <p:spPr>
            <a:xfrm>
              <a:off x="3651425" y="56993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2" name="Google Shape;1542;p49"/>
            <p:cNvSpPr/>
            <p:nvPr/>
          </p:nvSpPr>
          <p:spPr>
            <a:xfrm>
              <a:off x="3665893" y="57138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43" name="Google Shape;1543;p49"/>
            <p:cNvSpPr/>
            <p:nvPr/>
          </p:nvSpPr>
          <p:spPr>
            <a:xfrm>
              <a:off x="3830834" y="56647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4" name="Google Shape;1544;p49"/>
            <p:cNvSpPr/>
            <p:nvPr/>
          </p:nvSpPr>
          <p:spPr>
            <a:xfrm>
              <a:off x="3845302" y="56792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45" name="Google Shape;1545;p49"/>
            <p:cNvSpPr/>
            <p:nvPr/>
          </p:nvSpPr>
          <p:spPr>
            <a:xfrm>
              <a:off x="2571250" y="56647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6" name="Google Shape;1546;p49"/>
            <p:cNvSpPr/>
            <p:nvPr/>
          </p:nvSpPr>
          <p:spPr>
            <a:xfrm>
              <a:off x="2585718" y="56792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547" name="Google Shape;1547;p49"/>
            <p:cNvSpPr/>
            <p:nvPr/>
          </p:nvSpPr>
          <p:spPr>
            <a:xfrm>
              <a:off x="2571250" y="62093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8" name="Google Shape;1548;p49"/>
            <p:cNvSpPr/>
            <p:nvPr/>
          </p:nvSpPr>
          <p:spPr>
            <a:xfrm>
              <a:off x="2751485" y="62093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49" name="Google Shape;1549;p49"/>
            <p:cNvSpPr/>
            <p:nvPr/>
          </p:nvSpPr>
          <p:spPr>
            <a:xfrm>
              <a:off x="2930895" y="62093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50" name="Google Shape;1550;p49"/>
            <p:cNvSpPr/>
            <p:nvPr/>
          </p:nvSpPr>
          <p:spPr>
            <a:xfrm>
              <a:off x="3111130" y="62093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51" name="Google Shape;1551;p49"/>
            <p:cNvSpPr/>
            <p:nvPr/>
          </p:nvSpPr>
          <p:spPr>
            <a:xfrm>
              <a:off x="3291159" y="62093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52" name="Google Shape;1552;p49"/>
            <p:cNvSpPr/>
            <p:nvPr/>
          </p:nvSpPr>
          <p:spPr>
            <a:xfrm>
              <a:off x="3409388" y="62093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53" name="Google Shape;1553;p49"/>
            <p:cNvSpPr/>
            <p:nvPr/>
          </p:nvSpPr>
          <p:spPr>
            <a:xfrm>
              <a:off x="3527616" y="62093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554" name="Google Shape;1554;p49"/>
            <p:cNvSpPr/>
            <p:nvPr/>
          </p:nvSpPr>
          <p:spPr>
            <a:xfrm>
              <a:off x="3645844" y="62093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555" name="Google Shape;1555;p49"/>
          <p:cNvGrpSpPr/>
          <p:nvPr/>
        </p:nvGrpSpPr>
        <p:grpSpPr>
          <a:xfrm>
            <a:off x="5599659" y="4378335"/>
            <a:ext cx="642470" cy="446036"/>
            <a:chOff x="6332670" y="5663946"/>
            <a:chExt cx="856627" cy="594715"/>
          </a:xfrm>
        </p:grpSpPr>
        <p:grpSp>
          <p:nvGrpSpPr>
            <p:cNvPr id="1556" name="Google Shape;1556;p49"/>
            <p:cNvGrpSpPr/>
            <p:nvPr/>
          </p:nvGrpSpPr>
          <p:grpSpPr>
            <a:xfrm>
              <a:off x="6392364" y="5663946"/>
              <a:ext cx="796933" cy="185801"/>
              <a:chOff x="3321050" y="1066800"/>
              <a:chExt cx="6505573" cy="1508125"/>
            </a:xfrm>
          </p:grpSpPr>
          <p:sp>
            <p:nvSpPr>
              <p:cNvPr id="1557" name="Google Shape;1557;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58" name="Google Shape;1558;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59" name="Google Shape;1559;p49"/>
            <p:cNvGrpSpPr/>
            <p:nvPr/>
          </p:nvGrpSpPr>
          <p:grpSpPr>
            <a:xfrm flipH="1">
              <a:off x="6332670" y="5868403"/>
              <a:ext cx="796933" cy="185801"/>
              <a:chOff x="3321050" y="1066800"/>
              <a:chExt cx="6505573" cy="1508125"/>
            </a:xfrm>
          </p:grpSpPr>
          <p:sp>
            <p:nvSpPr>
              <p:cNvPr id="1560" name="Google Shape;1560;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1" name="Google Shape;1561;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562" name="Google Shape;1562;p49"/>
            <p:cNvGrpSpPr/>
            <p:nvPr/>
          </p:nvGrpSpPr>
          <p:grpSpPr>
            <a:xfrm>
              <a:off x="6392364" y="6072860"/>
              <a:ext cx="796933" cy="185801"/>
              <a:chOff x="3321050" y="1066800"/>
              <a:chExt cx="6505573" cy="1508125"/>
            </a:xfrm>
          </p:grpSpPr>
          <p:sp>
            <p:nvSpPr>
              <p:cNvPr id="1563" name="Google Shape;1563;p49"/>
              <p:cNvSpPr/>
              <p:nvPr/>
            </p:nvSpPr>
            <p:spPr>
              <a:xfrm>
                <a:off x="3321050" y="1066800"/>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564" name="Google Shape;1564;p49"/>
              <p:cNvSpPr/>
              <p:nvPr/>
            </p:nvSpPr>
            <p:spPr>
              <a:xfrm>
                <a:off x="3321050" y="1801812"/>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565" name="Google Shape;1565;p49"/>
          <p:cNvSpPr txBox="1">
            <a:spLocks noGrp="1"/>
          </p:cNvSpPr>
          <p:nvPr>
            <p:ph type="title" idx="4294967295"/>
          </p:nvPr>
        </p:nvSpPr>
        <p:spPr>
          <a:xfrm>
            <a:off x="855300" y="249075"/>
            <a:ext cx="7433400" cy="396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000">
                <a:solidFill>
                  <a:schemeClr val="dk1"/>
                </a:solidFill>
              </a:rPr>
              <a:t>Diagrams and infographics</a:t>
            </a:r>
            <a:endParaRPr sz="2000">
              <a:solidFill>
                <a:schemeClr val="dk1"/>
              </a:solidFill>
            </a:endParaRPr>
          </a:p>
        </p:txBody>
      </p:sp>
      <p:sp>
        <p:nvSpPr>
          <p:cNvPr id="1566" name="Google Shape;1566;p49"/>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solidFill>
                  <a:schemeClr val="accent3"/>
                </a:solidFill>
              </a:rPr>
              <a:t>21</a:t>
            </a:fld>
            <a:endParaRPr>
              <a:solidFill>
                <a:schemeClr val="accent3"/>
              </a:solidFill>
            </a:endParaRPr>
          </a:p>
        </p:txBody>
      </p:sp>
      <p:grpSp>
        <p:nvGrpSpPr>
          <p:cNvPr id="1567" name="Google Shape;1567;p49"/>
          <p:cNvGrpSpPr/>
          <p:nvPr/>
        </p:nvGrpSpPr>
        <p:grpSpPr>
          <a:xfrm>
            <a:off x="1879183" y="4379878"/>
            <a:ext cx="445738" cy="442950"/>
            <a:chOff x="1442627" y="5710929"/>
            <a:chExt cx="594318" cy="590600"/>
          </a:xfrm>
        </p:grpSpPr>
        <p:sp>
          <p:nvSpPr>
            <p:cNvPr id="1568" name="Google Shape;1568;p49"/>
            <p:cNvSpPr/>
            <p:nvPr/>
          </p:nvSpPr>
          <p:spPr>
            <a:xfrm>
              <a:off x="1442627" y="57109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Calibri"/>
                <a:buNone/>
              </a:pPr>
              <a:endParaRPr sz="1400" b="0" i="0" u="none" strike="noStrike" cap="none">
                <a:solidFill>
                  <a:srgbClr val="000000"/>
                </a:solidFill>
                <a:latin typeface="Calibri"/>
                <a:ea typeface="Calibri"/>
                <a:cs typeface="Calibri"/>
                <a:sym typeface="Calibri"/>
              </a:endParaRPr>
            </a:p>
          </p:txBody>
        </p:sp>
        <p:sp>
          <p:nvSpPr>
            <p:cNvPr id="1569" name="Google Shape;1569;p49"/>
            <p:cNvSpPr/>
            <p:nvPr/>
          </p:nvSpPr>
          <p:spPr>
            <a:xfrm>
              <a:off x="1442627" y="61161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Calibri"/>
                <a:buNone/>
              </a:pPr>
              <a:endParaRPr sz="1400" b="0" i="0" u="none" strike="noStrike" cap="none">
                <a:solidFill>
                  <a:srgbClr val="000000"/>
                </a:solidFill>
                <a:latin typeface="Calibri"/>
                <a:ea typeface="Calibri"/>
                <a:cs typeface="Calibri"/>
                <a:sym typeface="Calibri"/>
              </a:endParaRPr>
            </a:p>
          </p:txBody>
        </p:sp>
        <p:sp>
          <p:nvSpPr>
            <p:cNvPr id="1570" name="Google Shape;1570;p49"/>
            <p:cNvSpPr/>
            <p:nvPr/>
          </p:nvSpPr>
          <p:spPr>
            <a:xfrm>
              <a:off x="1573731" y="61524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Calibri"/>
                <a:buNone/>
              </a:pPr>
              <a:endParaRPr sz="1400" b="0" i="0" u="none" strike="noStrike" cap="none">
                <a:solidFill>
                  <a:srgbClr val="000000"/>
                </a:solidFill>
                <a:latin typeface="Calibri"/>
                <a:ea typeface="Calibri"/>
                <a:cs typeface="Calibri"/>
                <a:sym typeface="Calibri"/>
              </a:endParaRPr>
            </a:p>
          </p:txBody>
        </p:sp>
        <p:sp>
          <p:nvSpPr>
            <p:cNvPr id="1571" name="Google Shape;1571;p49"/>
            <p:cNvSpPr/>
            <p:nvPr/>
          </p:nvSpPr>
          <p:spPr>
            <a:xfrm>
              <a:off x="1573731" y="62133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400"/>
                <a:buFont typeface="Calibri"/>
                <a:buNone/>
              </a:pPr>
              <a:endParaRPr sz="1400" b="0" i="0" u="none" strike="noStrike" cap="none">
                <a:solidFill>
                  <a:srgbClr val="000000"/>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575"/>
        <p:cNvGrpSpPr/>
        <p:nvPr/>
      </p:nvGrpSpPr>
      <p:grpSpPr>
        <a:xfrm>
          <a:off x="0" y="0"/>
          <a:ext cx="0" cy="0"/>
          <a:chOff x="0" y="0"/>
          <a:chExt cx="0" cy="0"/>
        </a:xfrm>
      </p:grpSpPr>
      <p:sp>
        <p:nvSpPr>
          <p:cNvPr id="1576" name="Google Shape;1576;p50"/>
          <p:cNvSpPr txBox="1"/>
          <p:nvPr/>
        </p:nvSpPr>
        <p:spPr>
          <a:xfrm>
            <a:off x="731900" y="2374250"/>
            <a:ext cx="7327500" cy="25707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3600">
                <a:solidFill>
                  <a:schemeClr val="lt2"/>
                </a:solidFill>
                <a:latin typeface="Titillium Web Light"/>
                <a:ea typeface="Titillium Web Light"/>
                <a:cs typeface="Titillium Web Light"/>
                <a:sym typeface="Titillium Web Light"/>
              </a:rPr>
              <a:t>✋👆👉👍👤👦👧👨👩👪💃🏃💑❤😂😉😋😒😭👶😸🐟🍒🍔💣📌📖🔨🎃🎈🎨🏈🏰🌏🔌🔑</a:t>
            </a:r>
            <a:r>
              <a:rPr lang="en" sz="2400">
                <a:solidFill>
                  <a:schemeClr val="lt2"/>
                </a:solidFill>
                <a:highlight>
                  <a:schemeClr val="dk1"/>
                </a:highlight>
                <a:latin typeface="Titillium Web Light"/>
                <a:ea typeface="Titillium Web Light"/>
                <a:cs typeface="Titillium Web Light"/>
                <a:sym typeface="Titillium Web Light"/>
              </a:rPr>
              <a:t> and many more...</a:t>
            </a:r>
            <a:endParaRPr sz="2400">
              <a:solidFill>
                <a:schemeClr val="lt2"/>
              </a:solidFill>
              <a:highlight>
                <a:schemeClr val="dk1"/>
              </a:highlight>
              <a:latin typeface="Titillium Web Light"/>
              <a:ea typeface="Titillium Web Light"/>
              <a:cs typeface="Titillium Web Light"/>
              <a:sym typeface="Titillium Web Light"/>
            </a:endParaRPr>
          </a:p>
        </p:txBody>
      </p:sp>
      <p:sp>
        <p:nvSpPr>
          <p:cNvPr id="1577" name="Google Shape;1577;p50"/>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22</a:t>
            </a:fld>
            <a:endParaRPr/>
          </a:p>
        </p:txBody>
      </p:sp>
      <p:sp>
        <p:nvSpPr>
          <p:cNvPr id="1578" name="Google Shape;1578;p50"/>
          <p:cNvSpPr txBox="1">
            <a:spLocks noGrp="1"/>
          </p:cNvSpPr>
          <p:nvPr>
            <p:ph type="body" idx="4294967295"/>
          </p:nvPr>
        </p:nvSpPr>
        <p:spPr>
          <a:xfrm>
            <a:off x="732025" y="856425"/>
            <a:ext cx="7327500" cy="1151100"/>
          </a:xfrm>
          <a:prstGeom prst="rect">
            <a:avLst/>
          </a:prstGeom>
        </p:spPr>
        <p:txBody>
          <a:bodyPr spcFirstLastPara="1" wrap="square" lIns="0" tIns="0" rIns="0" bIns="0" anchor="t" anchorCtr="0">
            <a:noAutofit/>
          </a:bodyPr>
          <a:lstStyle/>
          <a:p>
            <a:pPr marL="0" lvl="0" indent="0" algn="l" rtl="0">
              <a:spcBef>
                <a:spcPts val="600"/>
              </a:spcBef>
              <a:spcAft>
                <a:spcPts val="0"/>
              </a:spcAft>
              <a:buNone/>
            </a:pPr>
            <a:r>
              <a:rPr lang="en" sz="1400" b="1">
                <a:latin typeface="Titillium Web"/>
                <a:ea typeface="Titillium Web"/>
                <a:cs typeface="Titillium Web"/>
                <a:sym typeface="Titillium Web"/>
              </a:rPr>
              <a:t>You can also use any emoji as an icon!</a:t>
            </a:r>
            <a:endParaRPr sz="1400" b="1">
              <a:latin typeface="Titillium Web"/>
              <a:ea typeface="Titillium Web"/>
              <a:cs typeface="Titillium Web"/>
              <a:sym typeface="Titillium Web"/>
            </a:endParaRPr>
          </a:p>
          <a:p>
            <a:pPr marL="0" lvl="0" indent="0" algn="l" rtl="0">
              <a:spcBef>
                <a:spcPts val="600"/>
              </a:spcBef>
              <a:spcAft>
                <a:spcPts val="0"/>
              </a:spcAft>
              <a:buNone/>
            </a:pPr>
            <a:r>
              <a:rPr lang="en" sz="1400">
                <a:latin typeface="Titillium Web"/>
                <a:ea typeface="Titillium Web"/>
                <a:cs typeface="Titillium Web"/>
                <a:sym typeface="Titillium Web"/>
              </a:rPr>
              <a:t>And of course it resizes without losing quality.</a:t>
            </a:r>
            <a:endParaRPr sz="1400">
              <a:latin typeface="Titillium Web"/>
              <a:ea typeface="Titillium Web"/>
              <a:cs typeface="Titillium Web"/>
              <a:sym typeface="Titillium Web"/>
            </a:endParaRPr>
          </a:p>
          <a:p>
            <a:pPr marL="0" lvl="0" indent="0" algn="l" rtl="0">
              <a:spcBef>
                <a:spcPts val="600"/>
              </a:spcBef>
              <a:spcAft>
                <a:spcPts val="0"/>
              </a:spcAft>
              <a:buNone/>
            </a:pPr>
            <a:r>
              <a:rPr lang="en" sz="1400">
                <a:latin typeface="Titillium Web"/>
                <a:ea typeface="Titillium Web"/>
                <a:cs typeface="Titillium Web"/>
                <a:sym typeface="Titillium Web"/>
              </a:rPr>
              <a:t>How? Follow Google instructions https://twitter.com/googledocs/status/730087240156643328</a:t>
            </a:r>
            <a:endParaRPr sz="1400">
              <a:latin typeface="Titillium Web"/>
              <a:ea typeface="Titillium Web"/>
              <a:cs typeface="Titillium Web"/>
              <a:sym typeface="Titillium Web"/>
            </a:endParaRPr>
          </a:p>
          <a:p>
            <a:pPr marL="0" lvl="0" indent="0" algn="l" rtl="0">
              <a:spcBef>
                <a:spcPts val="600"/>
              </a:spcBef>
              <a:spcAft>
                <a:spcPts val="0"/>
              </a:spcAft>
              <a:buNone/>
            </a:pPr>
            <a:endParaRPr sz="1400">
              <a:latin typeface="Titillium Web"/>
              <a:ea typeface="Titillium Web"/>
              <a:cs typeface="Titillium Web"/>
              <a:sym typeface="Titillium Web"/>
            </a:endParaRPr>
          </a:p>
          <a:p>
            <a:pPr marL="0" lvl="0" indent="0" algn="l" rtl="0">
              <a:spcBef>
                <a:spcPts val="600"/>
              </a:spcBef>
              <a:spcAft>
                <a:spcPts val="0"/>
              </a:spcAft>
              <a:buNone/>
            </a:pPr>
            <a:endParaRPr sz="1400" b="1"/>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FFD966"/>
            </a:gs>
            <a:gs pos="100000">
              <a:srgbClr val="FF9900"/>
            </a:gs>
          </a:gsLst>
          <a:path path="circle">
            <a:fillToRect l="50000" t="50000" r="50000" b="50000"/>
          </a:path>
          <a:tileRect/>
        </a:gradFill>
        <a:effectLst/>
      </p:bgPr>
    </p:bg>
    <p:spTree>
      <p:nvGrpSpPr>
        <p:cNvPr id="1" name="Shape 1582"/>
        <p:cNvGrpSpPr/>
        <p:nvPr/>
      </p:nvGrpSpPr>
      <p:grpSpPr>
        <a:xfrm>
          <a:off x="0" y="0"/>
          <a:ext cx="0" cy="0"/>
          <a:chOff x="0" y="0"/>
          <a:chExt cx="0" cy="0"/>
        </a:xfrm>
      </p:grpSpPr>
      <p:pic>
        <p:nvPicPr>
          <p:cNvPr id="1583" name="Google Shape;1583;p51">
            <a:hlinkClick r:id="rId3"/>
          </p:cNvPr>
          <p:cNvPicPr preferRelativeResize="0"/>
          <p:nvPr/>
        </p:nvPicPr>
        <p:blipFill rotWithShape="1">
          <a:blip r:embed="rId4">
            <a:alphaModFix/>
          </a:blip>
          <a:srcRect/>
          <a:stretch/>
        </p:blipFill>
        <p:spPr>
          <a:xfrm>
            <a:off x="3426425" y="1451225"/>
            <a:ext cx="2291150" cy="550600"/>
          </a:xfrm>
          <a:prstGeom prst="rect">
            <a:avLst/>
          </a:prstGeom>
          <a:noFill/>
          <a:ln>
            <a:noFill/>
          </a:ln>
        </p:spPr>
      </p:pic>
      <p:sp>
        <p:nvSpPr>
          <p:cNvPr id="1584" name="Google Shape;1584;p51"/>
          <p:cNvSpPr txBox="1"/>
          <p:nvPr/>
        </p:nvSpPr>
        <p:spPr>
          <a:xfrm>
            <a:off x="1106100" y="2209500"/>
            <a:ext cx="6931800" cy="267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800" b="1">
                <a:solidFill>
                  <a:srgbClr val="434343"/>
                </a:solidFill>
                <a:latin typeface="Montserrat"/>
                <a:ea typeface="Montserrat"/>
                <a:cs typeface="Montserrat"/>
                <a:sym typeface="Montserrat"/>
              </a:rPr>
              <a:t>Free templates for all your presentation needs</a:t>
            </a:r>
            <a:endParaRPr sz="1800" b="1">
              <a:solidFill>
                <a:srgbClr val="434343"/>
              </a:solidFill>
              <a:latin typeface="Montserrat"/>
              <a:ea typeface="Montserrat"/>
              <a:cs typeface="Montserrat"/>
              <a:sym typeface="Montserrat"/>
            </a:endParaRPr>
          </a:p>
        </p:txBody>
      </p:sp>
      <p:grpSp>
        <p:nvGrpSpPr>
          <p:cNvPr id="1585" name="Google Shape;1585;p51"/>
          <p:cNvGrpSpPr/>
          <p:nvPr/>
        </p:nvGrpSpPr>
        <p:grpSpPr>
          <a:xfrm>
            <a:off x="690575" y="3290132"/>
            <a:ext cx="7762851" cy="892418"/>
            <a:chOff x="801125" y="3213932"/>
            <a:chExt cx="7762851" cy="892418"/>
          </a:xfrm>
        </p:grpSpPr>
        <p:grpSp>
          <p:nvGrpSpPr>
            <p:cNvPr id="1586" name="Google Shape;1586;p51"/>
            <p:cNvGrpSpPr/>
            <p:nvPr/>
          </p:nvGrpSpPr>
          <p:grpSpPr>
            <a:xfrm>
              <a:off x="4845759" y="3213932"/>
              <a:ext cx="1695900" cy="892418"/>
              <a:chOff x="4845759" y="3213932"/>
              <a:chExt cx="1695900" cy="892418"/>
            </a:xfrm>
          </p:grpSpPr>
          <p:sp>
            <p:nvSpPr>
              <p:cNvPr id="1587" name="Google Shape;1587;p51"/>
              <p:cNvSpPr txBox="1"/>
              <p:nvPr/>
            </p:nvSpPr>
            <p:spPr>
              <a:xfrm>
                <a:off x="4845759"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Ready to use, professional and customizable</a:t>
                </a:r>
                <a:endParaRPr sz="1200">
                  <a:solidFill>
                    <a:srgbClr val="434343"/>
                  </a:solidFill>
                  <a:latin typeface="Montserrat"/>
                  <a:ea typeface="Montserrat"/>
                  <a:cs typeface="Montserrat"/>
                  <a:sym typeface="Montserrat"/>
                </a:endParaRPr>
              </a:p>
            </p:txBody>
          </p:sp>
          <p:sp>
            <p:nvSpPr>
              <p:cNvPr id="1588" name="Google Shape;1588;p51"/>
              <p:cNvSpPr/>
              <p:nvPr/>
            </p:nvSpPr>
            <p:spPr>
              <a:xfrm>
                <a:off x="5603395" y="3213932"/>
                <a:ext cx="180627" cy="181175"/>
              </a:xfrm>
              <a:custGeom>
                <a:avLst/>
                <a:gdLst/>
                <a:ahLst/>
                <a:cxnLst/>
                <a:rect l="l" t="t" r="r" b="b"/>
                <a:pathLst>
                  <a:path w="5929" h="5947" extrusionOk="0">
                    <a:moveTo>
                      <a:pt x="4679" y="0"/>
                    </a:moveTo>
                    <a:lnTo>
                      <a:pt x="4567" y="19"/>
                    </a:lnTo>
                    <a:lnTo>
                      <a:pt x="4474" y="37"/>
                    </a:lnTo>
                    <a:lnTo>
                      <a:pt x="4381" y="93"/>
                    </a:lnTo>
                    <a:lnTo>
                      <a:pt x="4288" y="168"/>
                    </a:lnTo>
                    <a:lnTo>
                      <a:pt x="3747" y="690"/>
                    </a:lnTo>
                    <a:lnTo>
                      <a:pt x="3729" y="746"/>
                    </a:lnTo>
                    <a:lnTo>
                      <a:pt x="3710" y="802"/>
                    </a:lnTo>
                    <a:lnTo>
                      <a:pt x="3729" y="857"/>
                    </a:lnTo>
                    <a:lnTo>
                      <a:pt x="3747" y="895"/>
                    </a:lnTo>
                    <a:lnTo>
                      <a:pt x="5033" y="2181"/>
                    </a:lnTo>
                    <a:lnTo>
                      <a:pt x="5089" y="2218"/>
                    </a:lnTo>
                    <a:lnTo>
                      <a:pt x="5182" y="2218"/>
                    </a:lnTo>
                    <a:lnTo>
                      <a:pt x="5238" y="2181"/>
                    </a:lnTo>
                    <a:lnTo>
                      <a:pt x="5779" y="1640"/>
                    </a:lnTo>
                    <a:lnTo>
                      <a:pt x="5835" y="1566"/>
                    </a:lnTo>
                    <a:lnTo>
                      <a:pt x="5891" y="1473"/>
                    </a:lnTo>
                    <a:lnTo>
                      <a:pt x="5928" y="1361"/>
                    </a:lnTo>
                    <a:lnTo>
                      <a:pt x="5928" y="1249"/>
                    </a:lnTo>
                    <a:lnTo>
                      <a:pt x="5928" y="1156"/>
                    </a:lnTo>
                    <a:lnTo>
                      <a:pt x="5891" y="1044"/>
                    </a:lnTo>
                    <a:lnTo>
                      <a:pt x="5835" y="951"/>
                    </a:lnTo>
                    <a:lnTo>
                      <a:pt x="5779" y="857"/>
                    </a:lnTo>
                    <a:lnTo>
                      <a:pt x="5071" y="168"/>
                    </a:lnTo>
                    <a:lnTo>
                      <a:pt x="4977" y="93"/>
                    </a:lnTo>
                    <a:lnTo>
                      <a:pt x="4884" y="37"/>
                    </a:lnTo>
                    <a:lnTo>
                      <a:pt x="4791" y="19"/>
                    </a:lnTo>
                    <a:lnTo>
                      <a:pt x="4679" y="0"/>
                    </a:lnTo>
                    <a:close/>
                    <a:moveTo>
                      <a:pt x="3393" y="1883"/>
                    </a:moveTo>
                    <a:lnTo>
                      <a:pt x="3449" y="1920"/>
                    </a:lnTo>
                    <a:lnTo>
                      <a:pt x="3486" y="1976"/>
                    </a:lnTo>
                    <a:lnTo>
                      <a:pt x="3505" y="2050"/>
                    </a:lnTo>
                    <a:lnTo>
                      <a:pt x="3486" y="2106"/>
                    </a:lnTo>
                    <a:lnTo>
                      <a:pt x="3449" y="2162"/>
                    </a:lnTo>
                    <a:lnTo>
                      <a:pt x="1660" y="3952"/>
                    </a:lnTo>
                    <a:lnTo>
                      <a:pt x="1604" y="3970"/>
                    </a:lnTo>
                    <a:lnTo>
                      <a:pt x="1548" y="3989"/>
                    </a:lnTo>
                    <a:lnTo>
                      <a:pt x="1492" y="3970"/>
                    </a:lnTo>
                    <a:lnTo>
                      <a:pt x="1436" y="3952"/>
                    </a:lnTo>
                    <a:lnTo>
                      <a:pt x="1399" y="3896"/>
                    </a:lnTo>
                    <a:lnTo>
                      <a:pt x="1380" y="3821"/>
                    </a:lnTo>
                    <a:lnTo>
                      <a:pt x="1399" y="3765"/>
                    </a:lnTo>
                    <a:lnTo>
                      <a:pt x="1436" y="3709"/>
                    </a:lnTo>
                    <a:lnTo>
                      <a:pt x="3225" y="1920"/>
                    </a:lnTo>
                    <a:lnTo>
                      <a:pt x="3281" y="1883"/>
                    </a:lnTo>
                    <a:close/>
                    <a:moveTo>
                      <a:pt x="1007" y="4362"/>
                    </a:moveTo>
                    <a:lnTo>
                      <a:pt x="1007" y="4921"/>
                    </a:lnTo>
                    <a:lnTo>
                      <a:pt x="1566" y="4921"/>
                    </a:lnTo>
                    <a:lnTo>
                      <a:pt x="1566" y="5331"/>
                    </a:lnTo>
                    <a:lnTo>
                      <a:pt x="821" y="5462"/>
                    </a:lnTo>
                    <a:lnTo>
                      <a:pt x="467" y="5107"/>
                    </a:lnTo>
                    <a:lnTo>
                      <a:pt x="597" y="4362"/>
                    </a:lnTo>
                    <a:close/>
                    <a:moveTo>
                      <a:pt x="3337" y="1118"/>
                    </a:moveTo>
                    <a:lnTo>
                      <a:pt x="3300" y="1156"/>
                    </a:lnTo>
                    <a:lnTo>
                      <a:pt x="243" y="4213"/>
                    </a:lnTo>
                    <a:lnTo>
                      <a:pt x="1" y="5611"/>
                    </a:lnTo>
                    <a:lnTo>
                      <a:pt x="1" y="5685"/>
                    </a:lnTo>
                    <a:lnTo>
                      <a:pt x="1" y="5741"/>
                    </a:lnTo>
                    <a:lnTo>
                      <a:pt x="38" y="5816"/>
                    </a:lnTo>
                    <a:lnTo>
                      <a:pt x="75" y="5853"/>
                    </a:lnTo>
                    <a:lnTo>
                      <a:pt x="131" y="5890"/>
                    </a:lnTo>
                    <a:lnTo>
                      <a:pt x="187" y="5928"/>
                    </a:lnTo>
                    <a:lnTo>
                      <a:pt x="243" y="5946"/>
                    </a:lnTo>
                    <a:lnTo>
                      <a:pt x="317" y="5928"/>
                    </a:lnTo>
                    <a:lnTo>
                      <a:pt x="1734" y="5685"/>
                    </a:lnTo>
                    <a:lnTo>
                      <a:pt x="4772" y="2647"/>
                    </a:lnTo>
                    <a:lnTo>
                      <a:pt x="4810" y="2591"/>
                    </a:lnTo>
                    <a:lnTo>
                      <a:pt x="4810" y="2535"/>
                    </a:lnTo>
                    <a:lnTo>
                      <a:pt x="4810" y="2498"/>
                    </a:lnTo>
                    <a:lnTo>
                      <a:pt x="4772" y="2442"/>
                    </a:lnTo>
                    <a:lnTo>
                      <a:pt x="3486" y="1156"/>
                    </a:lnTo>
                    <a:lnTo>
                      <a:pt x="3449" y="111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89" name="Google Shape;1589;p51"/>
            <p:cNvGrpSpPr/>
            <p:nvPr/>
          </p:nvGrpSpPr>
          <p:grpSpPr>
            <a:xfrm>
              <a:off x="2823442" y="3214222"/>
              <a:ext cx="1695900" cy="892128"/>
              <a:chOff x="2823442" y="3214222"/>
              <a:chExt cx="1695900" cy="892128"/>
            </a:xfrm>
          </p:grpSpPr>
          <p:sp>
            <p:nvSpPr>
              <p:cNvPr id="1590" name="Google Shape;1590;p51"/>
              <p:cNvSpPr txBox="1"/>
              <p:nvPr/>
            </p:nvSpPr>
            <p:spPr>
              <a:xfrm>
                <a:off x="2823442"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100% free for personal or commercial use</a:t>
                </a:r>
                <a:endParaRPr sz="1200">
                  <a:solidFill>
                    <a:srgbClr val="434343"/>
                  </a:solidFill>
                  <a:latin typeface="Montserrat"/>
                  <a:ea typeface="Montserrat"/>
                  <a:cs typeface="Montserrat"/>
                  <a:sym typeface="Montserrat"/>
                </a:endParaRPr>
              </a:p>
            </p:txBody>
          </p:sp>
          <p:sp>
            <p:nvSpPr>
              <p:cNvPr id="1591" name="Google Shape;1591;p51"/>
              <p:cNvSpPr/>
              <p:nvPr/>
            </p:nvSpPr>
            <p:spPr>
              <a:xfrm>
                <a:off x="3569730" y="3214222"/>
                <a:ext cx="203323" cy="180597"/>
              </a:xfrm>
              <a:custGeom>
                <a:avLst/>
                <a:gdLst/>
                <a:ahLst/>
                <a:cxnLst/>
                <a:rect l="l" t="t" r="r" b="b"/>
                <a:pathLst>
                  <a:path w="6674" h="5928" extrusionOk="0">
                    <a:moveTo>
                      <a:pt x="2443" y="0"/>
                    </a:moveTo>
                    <a:lnTo>
                      <a:pt x="2275" y="37"/>
                    </a:lnTo>
                    <a:lnTo>
                      <a:pt x="2126" y="93"/>
                    </a:lnTo>
                    <a:lnTo>
                      <a:pt x="1995" y="187"/>
                    </a:lnTo>
                    <a:lnTo>
                      <a:pt x="1846" y="336"/>
                    </a:lnTo>
                    <a:lnTo>
                      <a:pt x="1753" y="503"/>
                    </a:lnTo>
                    <a:lnTo>
                      <a:pt x="1697" y="690"/>
                    </a:lnTo>
                    <a:lnTo>
                      <a:pt x="1660" y="876"/>
                    </a:lnTo>
                    <a:lnTo>
                      <a:pt x="1678" y="1063"/>
                    </a:lnTo>
                    <a:lnTo>
                      <a:pt x="1716" y="1249"/>
                    </a:lnTo>
                    <a:lnTo>
                      <a:pt x="1809" y="1417"/>
                    </a:lnTo>
                    <a:lnTo>
                      <a:pt x="1921" y="1566"/>
                    </a:lnTo>
                    <a:lnTo>
                      <a:pt x="3188" y="2889"/>
                    </a:lnTo>
                    <a:lnTo>
                      <a:pt x="3263" y="2945"/>
                    </a:lnTo>
                    <a:lnTo>
                      <a:pt x="3337" y="2964"/>
                    </a:lnTo>
                    <a:lnTo>
                      <a:pt x="3412" y="2945"/>
                    </a:lnTo>
                    <a:lnTo>
                      <a:pt x="3487" y="2889"/>
                    </a:lnTo>
                    <a:lnTo>
                      <a:pt x="4754" y="1566"/>
                    </a:lnTo>
                    <a:lnTo>
                      <a:pt x="4866" y="1417"/>
                    </a:lnTo>
                    <a:lnTo>
                      <a:pt x="4940" y="1249"/>
                    </a:lnTo>
                    <a:lnTo>
                      <a:pt x="4996" y="1063"/>
                    </a:lnTo>
                    <a:lnTo>
                      <a:pt x="5015" y="876"/>
                    </a:lnTo>
                    <a:lnTo>
                      <a:pt x="4978" y="690"/>
                    </a:lnTo>
                    <a:lnTo>
                      <a:pt x="4922" y="503"/>
                    </a:lnTo>
                    <a:lnTo>
                      <a:pt x="4810" y="336"/>
                    </a:lnTo>
                    <a:lnTo>
                      <a:pt x="4679" y="187"/>
                    </a:lnTo>
                    <a:lnTo>
                      <a:pt x="4549" y="93"/>
                    </a:lnTo>
                    <a:lnTo>
                      <a:pt x="4381" y="37"/>
                    </a:lnTo>
                    <a:lnTo>
                      <a:pt x="4232" y="0"/>
                    </a:lnTo>
                    <a:lnTo>
                      <a:pt x="4064" y="0"/>
                    </a:lnTo>
                    <a:lnTo>
                      <a:pt x="3897" y="19"/>
                    </a:lnTo>
                    <a:lnTo>
                      <a:pt x="3747" y="75"/>
                    </a:lnTo>
                    <a:lnTo>
                      <a:pt x="3598" y="168"/>
                    </a:lnTo>
                    <a:lnTo>
                      <a:pt x="3468" y="280"/>
                    </a:lnTo>
                    <a:lnTo>
                      <a:pt x="3337" y="429"/>
                    </a:lnTo>
                    <a:lnTo>
                      <a:pt x="3207" y="280"/>
                    </a:lnTo>
                    <a:lnTo>
                      <a:pt x="3076" y="168"/>
                    </a:lnTo>
                    <a:lnTo>
                      <a:pt x="2927" y="75"/>
                    </a:lnTo>
                    <a:lnTo>
                      <a:pt x="2778" y="19"/>
                    </a:lnTo>
                    <a:lnTo>
                      <a:pt x="2610" y="0"/>
                    </a:lnTo>
                    <a:close/>
                    <a:moveTo>
                      <a:pt x="2219" y="3691"/>
                    </a:moveTo>
                    <a:lnTo>
                      <a:pt x="1995" y="3728"/>
                    </a:lnTo>
                    <a:lnTo>
                      <a:pt x="1772" y="3784"/>
                    </a:lnTo>
                    <a:lnTo>
                      <a:pt x="1548" y="3877"/>
                    </a:lnTo>
                    <a:lnTo>
                      <a:pt x="1362" y="4008"/>
                    </a:lnTo>
                    <a:lnTo>
                      <a:pt x="821" y="4436"/>
                    </a:lnTo>
                    <a:lnTo>
                      <a:pt x="187" y="4436"/>
                    </a:lnTo>
                    <a:lnTo>
                      <a:pt x="113" y="4455"/>
                    </a:lnTo>
                    <a:lnTo>
                      <a:pt x="57" y="4492"/>
                    </a:lnTo>
                    <a:lnTo>
                      <a:pt x="1" y="4548"/>
                    </a:lnTo>
                    <a:lnTo>
                      <a:pt x="1" y="4623"/>
                    </a:lnTo>
                    <a:lnTo>
                      <a:pt x="1" y="5741"/>
                    </a:lnTo>
                    <a:lnTo>
                      <a:pt x="1" y="5816"/>
                    </a:lnTo>
                    <a:lnTo>
                      <a:pt x="57" y="5872"/>
                    </a:lnTo>
                    <a:lnTo>
                      <a:pt x="113" y="5909"/>
                    </a:lnTo>
                    <a:lnTo>
                      <a:pt x="187" y="5928"/>
                    </a:lnTo>
                    <a:lnTo>
                      <a:pt x="4325" y="5928"/>
                    </a:lnTo>
                    <a:lnTo>
                      <a:pt x="4437" y="5909"/>
                    </a:lnTo>
                    <a:lnTo>
                      <a:pt x="4568" y="5890"/>
                    </a:lnTo>
                    <a:lnTo>
                      <a:pt x="4679" y="5834"/>
                    </a:lnTo>
                    <a:lnTo>
                      <a:pt x="4791" y="5760"/>
                    </a:lnTo>
                    <a:lnTo>
                      <a:pt x="6543" y="4362"/>
                    </a:lnTo>
                    <a:lnTo>
                      <a:pt x="6599" y="4306"/>
                    </a:lnTo>
                    <a:lnTo>
                      <a:pt x="6637" y="4231"/>
                    </a:lnTo>
                    <a:lnTo>
                      <a:pt x="6674" y="4157"/>
                    </a:lnTo>
                    <a:lnTo>
                      <a:pt x="6674" y="4082"/>
                    </a:lnTo>
                    <a:lnTo>
                      <a:pt x="6674" y="4008"/>
                    </a:lnTo>
                    <a:lnTo>
                      <a:pt x="6655" y="3933"/>
                    </a:lnTo>
                    <a:lnTo>
                      <a:pt x="6618" y="3859"/>
                    </a:lnTo>
                    <a:lnTo>
                      <a:pt x="6543" y="3784"/>
                    </a:lnTo>
                    <a:lnTo>
                      <a:pt x="6506" y="3747"/>
                    </a:lnTo>
                    <a:lnTo>
                      <a:pt x="6432" y="3728"/>
                    </a:lnTo>
                    <a:lnTo>
                      <a:pt x="6376" y="3709"/>
                    </a:lnTo>
                    <a:lnTo>
                      <a:pt x="6301" y="3709"/>
                    </a:lnTo>
                    <a:lnTo>
                      <a:pt x="6171" y="3728"/>
                    </a:lnTo>
                    <a:lnTo>
                      <a:pt x="6115" y="3747"/>
                    </a:lnTo>
                    <a:lnTo>
                      <a:pt x="6059" y="3784"/>
                    </a:lnTo>
                    <a:lnTo>
                      <a:pt x="4978" y="4641"/>
                    </a:lnTo>
                    <a:lnTo>
                      <a:pt x="4885" y="4716"/>
                    </a:lnTo>
                    <a:lnTo>
                      <a:pt x="4773" y="4772"/>
                    </a:lnTo>
                    <a:lnTo>
                      <a:pt x="4642" y="4809"/>
                    </a:lnTo>
                    <a:lnTo>
                      <a:pt x="3095" y="4809"/>
                    </a:lnTo>
                    <a:lnTo>
                      <a:pt x="3039" y="4772"/>
                    </a:lnTo>
                    <a:lnTo>
                      <a:pt x="2983" y="4716"/>
                    </a:lnTo>
                    <a:lnTo>
                      <a:pt x="2965" y="4660"/>
                    </a:lnTo>
                    <a:lnTo>
                      <a:pt x="2965" y="4586"/>
                    </a:lnTo>
                    <a:lnTo>
                      <a:pt x="3002" y="4511"/>
                    </a:lnTo>
                    <a:lnTo>
                      <a:pt x="3076" y="4455"/>
                    </a:lnTo>
                    <a:lnTo>
                      <a:pt x="3151" y="4436"/>
                    </a:lnTo>
                    <a:lnTo>
                      <a:pt x="4120" y="4436"/>
                    </a:lnTo>
                    <a:lnTo>
                      <a:pt x="4195" y="4418"/>
                    </a:lnTo>
                    <a:lnTo>
                      <a:pt x="4307" y="4362"/>
                    </a:lnTo>
                    <a:lnTo>
                      <a:pt x="4363" y="4306"/>
                    </a:lnTo>
                    <a:lnTo>
                      <a:pt x="4400" y="4250"/>
                    </a:lnTo>
                    <a:lnTo>
                      <a:pt x="4419" y="4194"/>
                    </a:lnTo>
                    <a:lnTo>
                      <a:pt x="4437" y="4138"/>
                    </a:lnTo>
                    <a:lnTo>
                      <a:pt x="4456" y="4045"/>
                    </a:lnTo>
                    <a:lnTo>
                      <a:pt x="4437" y="3970"/>
                    </a:lnTo>
                    <a:lnTo>
                      <a:pt x="4400" y="3896"/>
                    </a:lnTo>
                    <a:lnTo>
                      <a:pt x="4363" y="3821"/>
                    </a:lnTo>
                    <a:lnTo>
                      <a:pt x="4307" y="3784"/>
                    </a:lnTo>
                    <a:lnTo>
                      <a:pt x="4232" y="3728"/>
                    </a:lnTo>
                    <a:lnTo>
                      <a:pt x="4158" y="3709"/>
                    </a:lnTo>
                    <a:lnTo>
                      <a:pt x="4083" y="3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92" name="Google Shape;1592;p51"/>
            <p:cNvGrpSpPr/>
            <p:nvPr/>
          </p:nvGrpSpPr>
          <p:grpSpPr>
            <a:xfrm>
              <a:off x="6868076" y="3213932"/>
              <a:ext cx="1695900" cy="892418"/>
              <a:chOff x="6868076" y="3213932"/>
              <a:chExt cx="1695900" cy="892418"/>
            </a:xfrm>
          </p:grpSpPr>
          <p:sp>
            <p:nvSpPr>
              <p:cNvPr id="1593" name="Google Shape;1593;p51"/>
              <p:cNvSpPr txBox="1"/>
              <p:nvPr/>
            </p:nvSpPr>
            <p:spPr>
              <a:xfrm>
                <a:off x="6868076"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Blow your audience away with attractive visuals</a:t>
                </a:r>
                <a:endParaRPr sz="1200">
                  <a:solidFill>
                    <a:srgbClr val="434343"/>
                  </a:solidFill>
                  <a:latin typeface="Montserrat"/>
                  <a:ea typeface="Montserrat"/>
                  <a:cs typeface="Montserrat"/>
                  <a:sym typeface="Montserrat"/>
                </a:endParaRPr>
              </a:p>
            </p:txBody>
          </p:sp>
          <p:sp>
            <p:nvSpPr>
              <p:cNvPr id="1594" name="Google Shape;1594;p51"/>
              <p:cNvSpPr/>
              <p:nvPr/>
            </p:nvSpPr>
            <p:spPr>
              <a:xfrm>
                <a:off x="7625712" y="3213932"/>
                <a:ext cx="180627" cy="181175"/>
              </a:xfrm>
              <a:custGeom>
                <a:avLst/>
                <a:gdLst/>
                <a:ahLst/>
                <a:cxnLst/>
                <a:rect l="l" t="t" r="r" b="b"/>
                <a:pathLst>
                  <a:path w="5929" h="5947" extrusionOk="0">
                    <a:moveTo>
                      <a:pt x="784" y="4940"/>
                    </a:moveTo>
                    <a:lnTo>
                      <a:pt x="839" y="4958"/>
                    </a:lnTo>
                    <a:lnTo>
                      <a:pt x="933" y="5014"/>
                    </a:lnTo>
                    <a:lnTo>
                      <a:pt x="989" y="5107"/>
                    </a:lnTo>
                    <a:lnTo>
                      <a:pt x="1007" y="5145"/>
                    </a:lnTo>
                    <a:lnTo>
                      <a:pt x="1007" y="5201"/>
                    </a:lnTo>
                    <a:lnTo>
                      <a:pt x="1007" y="5257"/>
                    </a:lnTo>
                    <a:lnTo>
                      <a:pt x="989" y="5313"/>
                    </a:lnTo>
                    <a:lnTo>
                      <a:pt x="933" y="5406"/>
                    </a:lnTo>
                    <a:lnTo>
                      <a:pt x="839" y="5462"/>
                    </a:lnTo>
                    <a:lnTo>
                      <a:pt x="784" y="5480"/>
                    </a:lnTo>
                    <a:lnTo>
                      <a:pt x="672" y="5480"/>
                    </a:lnTo>
                    <a:lnTo>
                      <a:pt x="634" y="5462"/>
                    </a:lnTo>
                    <a:lnTo>
                      <a:pt x="541" y="5406"/>
                    </a:lnTo>
                    <a:lnTo>
                      <a:pt x="485" y="5313"/>
                    </a:lnTo>
                    <a:lnTo>
                      <a:pt x="467" y="5257"/>
                    </a:lnTo>
                    <a:lnTo>
                      <a:pt x="448" y="5201"/>
                    </a:lnTo>
                    <a:lnTo>
                      <a:pt x="467" y="5145"/>
                    </a:lnTo>
                    <a:lnTo>
                      <a:pt x="485" y="5107"/>
                    </a:lnTo>
                    <a:lnTo>
                      <a:pt x="541" y="5014"/>
                    </a:lnTo>
                    <a:lnTo>
                      <a:pt x="634" y="4958"/>
                    </a:lnTo>
                    <a:lnTo>
                      <a:pt x="672" y="4940"/>
                    </a:lnTo>
                    <a:close/>
                    <a:moveTo>
                      <a:pt x="206" y="2610"/>
                    </a:moveTo>
                    <a:lnTo>
                      <a:pt x="168" y="2628"/>
                    </a:lnTo>
                    <a:lnTo>
                      <a:pt x="75" y="2684"/>
                    </a:lnTo>
                    <a:lnTo>
                      <a:pt x="19" y="2777"/>
                    </a:lnTo>
                    <a:lnTo>
                      <a:pt x="1" y="2833"/>
                    </a:lnTo>
                    <a:lnTo>
                      <a:pt x="1" y="2889"/>
                    </a:lnTo>
                    <a:lnTo>
                      <a:pt x="1" y="5667"/>
                    </a:lnTo>
                    <a:lnTo>
                      <a:pt x="1" y="5723"/>
                    </a:lnTo>
                    <a:lnTo>
                      <a:pt x="19" y="5779"/>
                    </a:lnTo>
                    <a:lnTo>
                      <a:pt x="75" y="5872"/>
                    </a:lnTo>
                    <a:lnTo>
                      <a:pt x="168" y="5928"/>
                    </a:lnTo>
                    <a:lnTo>
                      <a:pt x="206" y="5946"/>
                    </a:lnTo>
                    <a:lnTo>
                      <a:pt x="1250" y="5946"/>
                    </a:lnTo>
                    <a:lnTo>
                      <a:pt x="1305" y="5928"/>
                    </a:lnTo>
                    <a:lnTo>
                      <a:pt x="1399" y="5872"/>
                    </a:lnTo>
                    <a:lnTo>
                      <a:pt x="1455" y="5779"/>
                    </a:lnTo>
                    <a:lnTo>
                      <a:pt x="1473" y="5723"/>
                    </a:lnTo>
                    <a:lnTo>
                      <a:pt x="1473" y="5667"/>
                    </a:lnTo>
                    <a:lnTo>
                      <a:pt x="1473" y="2889"/>
                    </a:lnTo>
                    <a:lnTo>
                      <a:pt x="1473" y="2833"/>
                    </a:lnTo>
                    <a:lnTo>
                      <a:pt x="1455" y="2777"/>
                    </a:lnTo>
                    <a:lnTo>
                      <a:pt x="1399" y="2684"/>
                    </a:lnTo>
                    <a:lnTo>
                      <a:pt x="1305" y="2628"/>
                    </a:lnTo>
                    <a:lnTo>
                      <a:pt x="1250" y="2610"/>
                    </a:lnTo>
                    <a:close/>
                    <a:moveTo>
                      <a:pt x="3617" y="0"/>
                    </a:moveTo>
                    <a:lnTo>
                      <a:pt x="3524" y="19"/>
                    </a:lnTo>
                    <a:lnTo>
                      <a:pt x="3468" y="75"/>
                    </a:lnTo>
                    <a:lnTo>
                      <a:pt x="3393" y="168"/>
                    </a:lnTo>
                    <a:lnTo>
                      <a:pt x="3337" y="261"/>
                    </a:lnTo>
                    <a:lnTo>
                      <a:pt x="3263" y="485"/>
                    </a:lnTo>
                    <a:lnTo>
                      <a:pt x="3225" y="671"/>
                    </a:lnTo>
                    <a:lnTo>
                      <a:pt x="3169" y="858"/>
                    </a:lnTo>
                    <a:lnTo>
                      <a:pt x="3114" y="1044"/>
                    </a:lnTo>
                    <a:lnTo>
                      <a:pt x="3039" y="1212"/>
                    </a:lnTo>
                    <a:lnTo>
                      <a:pt x="2983" y="1286"/>
                    </a:lnTo>
                    <a:lnTo>
                      <a:pt x="2927" y="1361"/>
                    </a:lnTo>
                    <a:lnTo>
                      <a:pt x="2797" y="1510"/>
                    </a:lnTo>
                    <a:lnTo>
                      <a:pt x="2666" y="1659"/>
                    </a:lnTo>
                    <a:lnTo>
                      <a:pt x="2442" y="1995"/>
                    </a:lnTo>
                    <a:lnTo>
                      <a:pt x="2200" y="2330"/>
                    </a:lnTo>
                    <a:lnTo>
                      <a:pt x="2051" y="2498"/>
                    </a:lnTo>
                    <a:lnTo>
                      <a:pt x="1883" y="2666"/>
                    </a:lnTo>
                    <a:lnTo>
                      <a:pt x="1865" y="2722"/>
                    </a:lnTo>
                    <a:lnTo>
                      <a:pt x="1846" y="2777"/>
                    </a:lnTo>
                    <a:lnTo>
                      <a:pt x="1846" y="5257"/>
                    </a:lnTo>
                    <a:lnTo>
                      <a:pt x="1865" y="5313"/>
                    </a:lnTo>
                    <a:lnTo>
                      <a:pt x="1883" y="5350"/>
                    </a:lnTo>
                    <a:lnTo>
                      <a:pt x="1939" y="5387"/>
                    </a:lnTo>
                    <a:lnTo>
                      <a:pt x="1995" y="5387"/>
                    </a:lnTo>
                    <a:lnTo>
                      <a:pt x="2126" y="5406"/>
                    </a:lnTo>
                    <a:lnTo>
                      <a:pt x="2293" y="5462"/>
                    </a:lnTo>
                    <a:lnTo>
                      <a:pt x="2592" y="5573"/>
                    </a:lnTo>
                    <a:lnTo>
                      <a:pt x="2890" y="5704"/>
                    </a:lnTo>
                    <a:lnTo>
                      <a:pt x="3225" y="5816"/>
                    </a:lnTo>
                    <a:lnTo>
                      <a:pt x="3393" y="5872"/>
                    </a:lnTo>
                    <a:lnTo>
                      <a:pt x="3580" y="5909"/>
                    </a:lnTo>
                    <a:lnTo>
                      <a:pt x="3785" y="5946"/>
                    </a:lnTo>
                    <a:lnTo>
                      <a:pt x="4400" y="5946"/>
                    </a:lnTo>
                    <a:lnTo>
                      <a:pt x="4586" y="5928"/>
                    </a:lnTo>
                    <a:lnTo>
                      <a:pt x="4772" y="5909"/>
                    </a:lnTo>
                    <a:lnTo>
                      <a:pt x="4940" y="5853"/>
                    </a:lnTo>
                    <a:lnTo>
                      <a:pt x="5108" y="5797"/>
                    </a:lnTo>
                    <a:lnTo>
                      <a:pt x="5238" y="5723"/>
                    </a:lnTo>
                    <a:lnTo>
                      <a:pt x="5332" y="5611"/>
                    </a:lnTo>
                    <a:lnTo>
                      <a:pt x="5388" y="5499"/>
                    </a:lnTo>
                    <a:lnTo>
                      <a:pt x="5425" y="5368"/>
                    </a:lnTo>
                    <a:lnTo>
                      <a:pt x="5425" y="5238"/>
                    </a:lnTo>
                    <a:lnTo>
                      <a:pt x="5406" y="5089"/>
                    </a:lnTo>
                    <a:lnTo>
                      <a:pt x="5481" y="4996"/>
                    </a:lnTo>
                    <a:lnTo>
                      <a:pt x="5537" y="4902"/>
                    </a:lnTo>
                    <a:lnTo>
                      <a:pt x="5574" y="4809"/>
                    </a:lnTo>
                    <a:lnTo>
                      <a:pt x="5611" y="4697"/>
                    </a:lnTo>
                    <a:lnTo>
                      <a:pt x="5630" y="4567"/>
                    </a:lnTo>
                    <a:lnTo>
                      <a:pt x="5630" y="4455"/>
                    </a:lnTo>
                    <a:lnTo>
                      <a:pt x="5630" y="4325"/>
                    </a:lnTo>
                    <a:lnTo>
                      <a:pt x="5593" y="4213"/>
                    </a:lnTo>
                    <a:lnTo>
                      <a:pt x="5667" y="4101"/>
                    </a:lnTo>
                    <a:lnTo>
                      <a:pt x="5723" y="3989"/>
                    </a:lnTo>
                    <a:lnTo>
                      <a:pt x="5742" y="3877"/>
                    </a:lnTo>
                    <a:lnTo>
                      <a:pt x="5779" y="3747"/>
                    </a:lnTo>
                    <a:lnTo>
                      <a:pt x="5779" y="3635"/>
                    </a:lnTo>
                    <a:lnTo>
                      <a:pt x="5760" y="3523"/>
                    </a:lnTo>
                    <a:lnTo>
                      <a:pt x="5742" y="3393"/>
                    </a:lnTo>
                    <a:lnTo>
                      <a:pt x="5704" y="3299"/>
                    </a:lnTo>
                    <a:lnTo>
                      <a:pt x="5798" y="3169"/>
                    </a:lnTo>
                    <a:lnTo>
                      <a:pt x="5872" y="3038"/>
                    </a:lnTo>
                    <a:lnTo>
                      <a:pt x="5909" y="2889"/>
                    </a:lnTo>
                    <a:lnTo>
                      <a:pt x="5928" y="2722"/>
                    </a:lnTo>
                    <a:lnTo>
                      <a:pt x="5909" y="2591"/>
                    </a:lnTo>
                    <a:lnTo>
                      <a:pt x="5872" y="2461"/>
                    </a:lnTo>
                    <a:lnTo>
                      <a:pt x="5816" y="2349"/>
                    </a:lnTo>
                    <a:lnTo>
                      <a:pt x="5723" y="2256"/>
                    </a:lnTo>
                    <a:lnTo>
                      <a:pt x="5630" y="2162"/>
                    </a:lnTo>
                    <a:lnTo>
                      <a:pt x="5518" y="2106"/>
                    </a:lnTo>
                    <a:lnTo>
                      <a:pt x="5388" y="2069"/>
                    </a:lnTo>
                    <a:lnTo>
                      <a:pt x="5238" y="2051"/>
                    </a:lnTo>
                    <a:lnTo>
                      <a:pt x="4064" y="2051"/>
                    </a:lnTo>
                    <a:lnTo>
                      <a:pt x="4101" y="1920"/>
                    </a:lnTo>
                    <a:lnTo>
                      <a:pt x="4157" y="1808"/>
                    </a:lnTo>
                    <a:lnTo>
                      <a:pt x="4288" y="1566"/>
                    </a:lnTo>
                    <a:lnTo>
                      <a:pt x="4344" y="1435"/>
                    </a:lnTo>
                    <a:lnTo>
                      <a:pt x="4400" y="1286"/>
                    </a:lnTo>
                    <a:lnTo>
                      <a:pt x="4437" y="1119"/>
                    </a:lnTo>
                    <a:lnTo>
                      <a:pt x="4456" y="951"/>
                    </a:lnTo>
                    <a:lnTo>
                      <a:pt x="4437" y="802"/>
                    </a:lnTo>
                    <a:lnTo>
                      <a:pt x="4418" y="671"/>
                    </a:lnTo>
                    <a:lnTo>
                      <a:pt x="4400" y="541"/>
                    </a:lnTo>
                    <a:lnTo>
                      <a:pt x="4362" y="447"/>
                    </a:lnTo>
                    <a:lnTo>
                      <a:pt x="4306" y="354"/>
                    </a:lnTo>
                    <a:lnTo>
                      <a:pt x="4251" y="280"/>
                    </a:lnTo>
                    <a:lnTo>
                      <a:pt x="4195" y="205"/>
                    </a:lnTo>
                    <a:lnTo>
                      <a:pt x="4139" y="168"/>
                    </a:lnTo>
                    <a:lnTo>
                      <a:pt x="3990" y="75"/>
                    </a:lnTo>
                    <a:lnTo>
                      <a:pt x="3859" y="37"/>
                    </a:lnTo>
                    <a:lnTo>
                      <a:pt x="3729" y="19"/>
                    </a:lnTo>
                    <a:lnTo>
                      <a:pt x="36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nvGrpSpPr>
            <p:cNvPr id="1595" name="Google Shape;1595;p51"/>
            <p:cNvGrpSpPr/>
            <p:nvPr/>
          </p:nvGrpSpPr>
          <p:grpSpPr>
            <a:xfrm>
              <a:off x="801125" y="3214206"/>
              <a:ext cx="1695900" cy="892144"/>
              <a:chOff x="801125" y="3214206"/>
              <a:chExt cx="1695900" cy="892144"/>
            </a:xfrm>
          </p:grpSpPr>
          <p:sp>
            <p:nvSpPr>
              <p:cNvPr id="1596" name="Google Shape;1596;p51"/>
              <p:cNvSpPr txBox="1"/>
              <p:nvPr/>
            </p:nvSpPr>
            <p:spPr>
              <a:xfrm>
                <a:off x="801125" y="3469450"/>
                <a:ext cx="1695900" cy="6369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a:solidFill>
                      <a:srgbClr val="434343"/>
                    </a:solidFill>
                    <a:latin typeface="Montserrat"/>
                    <a:ea typeface="Montserrat"/>
                    <a:cs typeface="Montserrat"/>
                    <a:sym typeface="Montserrat"/>
                  </a:rPr>
                  <a:t>For PowerPoint and Google Slides</a:t>
                </a:r>
                <a:endParaRPr sz="1200">
                  <a:solidFill>
                    <a:srgbClr val="434343"/>
                  </a:solidFill>
                  <a:latin typeface="Montserrat"/>
                  <a:ea typeface="Montserrat"/>
                  <a:cs typeface="Montserrat"/>
                  <a:sym typeface="Montserrat"/>
                </a:endParaRPr>
              </a:p>
            </p:txBody>
          </p:sp>
          <p:sp>
            <p:nvSpPr>
              <p:cNvPr id="1597" name="Google Shape;1597;p51"/>
              <p:cNvSpPr/>
              <p:nvPr/>
            </p:nvSpPr>
            <p:spPr>
              <a:xfrm>
                <a:off x="1535764" y="3214206"/>
                <a:ext cx="226629" cy="180627"/>
              </a:xfrm>
              <a:custGeom>
                <a:avLst/>
                <a:gdLst/>
                <a:ahLst/>
                <a:cxnLst/>
                <a:rect l="l" t="t" r="r" b="b"/>
                <a:pathLst>
                  <a:path w="7439" h="5929" extrusionOk="0">
                    <a:moveTo>
                      <a:pt x="5947" y="728"/>
                    </a:moveTo>
                    <a:lnTo>
                      <a:pt x="5947" y="3710"/>
                    </a:lnTo>
                    <a:lnTo>
                      <a:pt x="1492" y="3710"/>
                    </a:lnTo>
                    <a:lnTo>
                      <a:pt x="1492" y="728"/>
                    </a:lnTo>
                    <a:close/>
                    <a:moveTo>
                      <a:pt x="1194" y="1"/>
                    </a:moveTo>
                    <a:lnTo>
                      <a:pt x="1101" y="38"/>
                    </a:lnTo>
                    <a:lnTo>
                      <a:pt x="989" y="94"/>
                    </a:lnTo>
                    <a:lnTo>
                      <a:pt x="914" y="150"/>
                    </a:lnTo>
                    <a:lnTo>
                      <a:pt x="840" y="243"/>
                    </a:lnTo>
                    <a:lnTo>
                      <a:pt x="802" y="336"/>
                    </a:lnTo>
                    <a:lnTo>
                      <a:pt x="765" y="430"/>
                    </a:lnTo>
                    <a:lnTo>
                      <a:pt x="746" y="542"/>
                    </a:lnTo>
                    <a:lnTo>
                      <a:pt x="746" y="4437"/>
                    </a:lnTo>
                    <a:lnTo>
                      <a:pt x="6693" y="4437"/>
                    </a:lnTo>
                    <a:lnTo>
                      <a:pt x="6693" y="542"/>
                    </a:lnTo>
                    <a:lnTo>
                      <a:pt x="6674" y="430"/>
                    </a:lnTo>
                    <a:lnTo>
                      <a:pt x="6655" y="336"/>
                    </a:lnTo>
                    <a:lnTo>
                      <a:pt x="6599" y="243"/>
                    </a:lnTo>
                    <a:lnTo>
                      <a:pt x="6525" y="150"/>
                    </a:lnTo>
                    <a:lnTo>
                      <a:pt x="6450" y="94"/>
                    </a:lnTo>
                    <a:lnTo>
                      <a:pt x="6357" y="38"/>
                    </a:lnTo>
                    <a:lnTo>
                      <a:pt x="6245" y="1"/>
                    </a:lnTo>
                    <a:close/>
                    <a:moveTo>
                      <a:pt x="187" y="4810"/>
                    </a:moveTo>
                    <a:lnTo>
                      <a:pt x="131" y="4829"/>
                    </a:lnTo>
                    <a:lnTo>
                      <a:pt x="57" y="4866"/>
                    </a:lnTo>
                    <a:lnTo>
                      <a:pt x="20" y="4941"/>
                    </a:lnTo>
                    <a:lnTo>
                      <a:pt x="1" y="4996"/>
                    </a:lnTo>
                    <a:lnTo>
                      <a:pt x="1" y="5183"/>
                    </a:lnTo>
                    <a:lnTo>
                      <a:pt x="20" y="5332"/>
                    </a:lnTo>
                    <a:lnTo>
                      <a:pt x="75" y="5481"/>
                    </a:lnTo>
                    <a:lnTo>
                      <a:pt x="131" y="5612"/>
                    </a:lnTo>
                    <a:lnTo>
                      <a:pt x="225" y="5705"/>
                    </a:lnTo>
                    <a:lnTo>
                      <a:pt x="336" y="5798"/>
                    </a:lnTo>
                    <a:lnTo>
                      <a:pt x="467" y="5873"/>
                    </a:lnTo>
                    <a:lnTo>
                      <a:pt x="597" y="5910"/>
                    </a:lnTo>
                    <a:lnTo>
                      <a:pt x="746" y="5928"/>
                    </a:lnTo>
                    <a:lnTo>
                      <a:pt x="6693" y="5928"/>
                    </a:lnTo>
                    <a:lnTo>
                      <a:pt x="6842" y="5910"/>
                    </a:lnTo>
                    <a:lnTo>
                      <a:pt x="6972" y="5873"/>
                    </a:lnTo>
                    <a:lnTo>
                      <a:pt x="7103" y="5798"/>
                    </a:lnTo>
                    <a:lnTo>
                      <a:pt x="7214" y="5705"/>
                    </a:lnTo>
                    <a:lnTo>
                      <a:pt x="7308" y="5612"/>
                    </a:lnTo>
                    <a:lnTo>
                      <a:pt x="7382" y="5481"/>
                    </a:lnTo>
                    <a:lnTo>
                      <a:pt x="7420" y="5332"/>
                    </a:lnTo>
                    <a:lnTo>
                      <a:pt x="7438" y="5183"/>
                    </a:lnTo>
                    <a:lnTo>
                      <a:pt x="7438" y="4996"/>
                    </a:lnTo>
                    <a:lnTo>
                      <a:pt x="7420" y="4941"/>
                    </a:lnTo>
                    <a:lnTo>
                      <a:pt x="7382" y="4866"/>
                    </a:lnTo>
                    <a:lnTo>
                      <a:pt x="7326" y="4829"/>
                    </a:lnTo>
                    <a:lnTo>
                      <a:pt x="7252" y="4810"/>
                    </a:lnTo>
                    <a:lnTo>
                      <a:pt x="4437" y="4810"/>
                    </a:lnTo>
                    <a:lnTo>
                      <a:pt x="4419" y="4903"/>
                    </a:lnTo>
                    <a:lnTo>
                      <a:pt x="4400" y="4978"/>
                    </a:lnTo>
                    <a:lnTo>
                      <a:pt x="4363" y="5034"/>
                    </a:lnTo>
                    <a:lnTo>
                      <a:pt x="4325" y="5090"/>
                    </a:lnTo>
                    <a:lnTo>
                      <a:pt x="4269" y="5127"/>
                    </a:lnTo>
                    <a:lnTo>
                      <a:pt x="4195" y="5164"/>
                    </a:lnTo>
                    <a:lnTo>
                      <a:pt x="4139" y="5183"/>
                    </a:lnTo>
                    <a:lnTo>
                      <a:pt x="3263" y="5183"/>
                    </a:lnTo>
                    <a:lnTo>
                      <a:pt x="3207" y="5146"/>
                    </a:lnTo>
                    <a:lnTo>
                      <a:pt x="3132" y="5108"/>
                    </a:lnTo>
                    <a:lnTo>
                      <a:pt x="3076" y="5071"/>
                    </a:lnTo>
                    <a:lnTo>
                      <a:pt x="3039" y="5015"/>
                    </a:lnTo>
                    <a:lnTo>
                      <a:pt x="3002" y="4941"/>
                    </a:lnTo>
                    <a:lnTo>
                      <a:pt x="2983" y="4885"/>
                    </a:lnTo>
                    <a:lnTo>
                      <a:pt x="2965" y="481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22"/>
          <p:cNvPicPr preferRelativeResize="0"/>
          <p:nvPr/>
        </p:nvPicPr>
        <p:blipFill>
          <a:blip r:embed="rId3" cstate="email">
            <a:extLst>
              <a:ext uri="{28A0092B-C50C-407E-A947-70E740481C1C}">
                <a14:useLocalDpi xmlns:a14="http://schemas.microsoft.com/office/drawing/2010/main"/>
              </a:ext>
            </a:extLst>
          </a:blip>
          <a:srcRect/>
          <a:stretch/>
        </p:blipFill>
        <p:spPr>
          <a:xfrm>
            <a:off x="6180793" y="0"/>
            <a:ext cx="2963207" cy="5143499"/>
          </a:xfrm>
          <a:prstGeom prst="snip2DiagRect">
            <a:avLst/>
          </a:prstGeom>
          <a:solidFill>
            <a:srgbClr val="FFFFFF">
              <a:shade val="85000"/>
            </a:srgbClr>
          </a:solidFill>
          <a:ln w="28575"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
        <p:nvSpPr>
          <p:cNvPr id="168" name="Google Shape;168;p22"/>
          <p:cNvSpPr txBox="1">
            <a:spLocks noGrp="1"/>
          </p:cNvSpPr>
          <p:nvPr>
            <p:ph type="title"/>
          </p:nvPr>
        </p:nvSpPr>
        <p:spPr>
          <a:xfrm>
            <a:off x="975250" y="930100"/>
            <a:ext cx="3767700" cy="621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Media</a:t>
            </a:r>
            <a:endParaRPr dirty="0"/>
          </a:p>
        </p:txBody>
      </p:sp>
      <p:sp>
        <p:nvSpPr>
          <p:cNvPr id="169" name="Google Shape;169;p22"/>
          <p:cNvSpPr txBox="1">
            <a:spLocks noGrp="1"/>
          </p:cNvSpPr>
          <p:nvPr>
            <p:ph type="body" idx="1"/>
          </p:nvPr>
        </p:nvSpPr>
        <p:spPr>
          <a:xfrm>
            <a:off x="975249" y="1727522"/>
            <a:ext cx="4861785" cy="2702700"/>
          </a:xfrm>
          <a:prstGeom prst="rect">
            <a:avLst/>
          </a:prstGeom>
        </p:spPr>
        <p:txBody>
          <a:bodyPr spcFirstLastPara="1" wrap="square" lIns="0" tIns="0" rIns="0" bIns="0" anchor="t" anchorCtr="0">
            <a:noAutofit/>
          </a:bodyPr>
          <a:lstStyle/>
          <a:p>
            <a:pPr marL="76200" indent="0">
              <a:buNone/>
            </a:pPr>
            <a:r>
              <a:rPr lang="en-US" sz="1600" dirty="0"/>
              <a:t>Team Activity – 27 Moving Parts</a:t>
            </a:r>
          </a:p>
          <a:p>
            <a:pPr marL="76200" indent="0">
              <a:buNone/>
            </a:pPr>
            <a:endParaRPr lang="en-US" sz="1800" dirty="0"/>
          </a:p>
          <a:p>
            <a:pPr marL="76200" indent="0">
              <a:buNone/>
            </a:pPr>
            <a:r>
              <a:rPr lang="en-US" sz="1600" dirty="0"/>
              <a:t>Survivor Australia – S03 E01</a:t>
            </a:r>
          </a:p>
          <a:p>
            <a:pPr marL="76200" indent="0">
              <a:buNone/>
            </a:pPr>
            <a:r>
              <a:rPr lang="en-US" sz="1200" dirty="0">
                <a:hlinkClick r:id="rId4"/>
              </a:rPr>
              <a:t>https://www.youtube.com/watch?v=1_ATK0BLc8U&amp;ab_channel=SurvivorOfficial</a:t>
            </a:r>
            <a:endParaRPr lang="en-US" sz="500" dirty="0"/>
          </a:p>
        </p:txBody>
      </p:sp>
      <p:sp>
        <p:nvSpPr>
          <p:cNvPr id="170" name="Google Shape;170;p2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3</a:t>
            </a:fld>
            <a:endParaRPr dirty="0"/>
          </a:p>
        </p:txBody>
      </p:sp>
    </p:spTree>
    <p:extLst>
      <p:ext uri="{BB962C8B-B14F-4D97-AF65-F5344CB8AC3E}">
        <p14:creationId xmlns:p14="http://schemas.microsoft.com/office/powerpoint/2010/main" val="2954274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7"/>
          <p:cNvSpPr txBox="1">
            <a:spLocks noGrp="1"/>
          </p:cNvSpPr>
          <p:nvPr>
            <p:ph type="ctrTitle"/>
          </p:nvPr>
        </p:nvSpPr>
        <p:spPr>
          <a:xfrm>
            <a:off x="975300" y="2116615"/>
            <a:ext cx="7193400" cy="831946"/>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400" dirty="0"/>
              <a:t>what is decision-making?</a:t>
            </a:r>
            <a:endParaRPr sz="4400" dirty="0"/>
          </a:p>
        </p:txBody>
      </p:sp>
      <p:grpSp>
        <p:nvGrpSpPr>
          <p:cNvPr id="9" name="Google Shape;781;p48">
            <a:extLst>
              <a:ext uri="{FF2B5EF4-FFF2-40B4-BE49-F238E27FC236}">
                <a16:creationId xmlns:a16="http://schemas.microsoft.com/office/drawing/2014/main" id="{82CAFD85-EBC8-9900-B9BF-5C0A75EEE018}"/>
              </a:ext>
            </a:extLst>
          </p:cNvPr>
          <p:cNvGrpSpPr/>
          <p:nvPr/>
        </p:nvGrpSpPr>
        <p:grpSpPr>
          <a:xfrm>
            <a:off x="1191017" y="1608428"/>
            <a:ext cx="304009" cy="326513"/>
            <a:chOff x="616425" y="2329600"/>
            <a:chExt cx="361700" cy="388475"/>
          </a:xfrm>
        </p:grpSpPr>
        <p:sp>
          <p:nvSpPr>
            <p:cNvPr id="10" name="Google Shape;782;p48">
              <a:extLst>
                <a:ext uri="{FF2B5EF4-FFF2-40B4-BE49-F238E27FC236}">
                  <a16:creationId xmlns:a16="http://schemas.microsoft.com/office/drawing/2014/main" id="{5518BD2B-C7D3-6808-98C7-02B3D5BE8BCA}"/>
                </a:ext>
              </a:extLst>
            </p:cNvPr>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83;p48">
              <a:extLst>
                <a:ext uri="{FF2B5EF4-FFF2-40B4-BE49-F238E27FC236}">
                  <a16:creationId xmlns:a16="http://schemas.microsoft.com/office/drawing/2014/main" id="{568EDB4F-9348-DB42-04A6-85A19EAEC08C}"/>
                </a:ext>
              </a:extLst>
            </p:cNvPr>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84;p48">
              <a:extLst>
                <a:ext uri="{FF2B5EF4-FFF2-40B4-BE49-F238E27FC236}">
                  <a16:creationId xmlns:a16="http://schemas.microsoft.com/office/drawing/2014/main" id="{2D3D759D-FBC3-EEC3-B5D1-C84DFB74679B}"/>
                </a:ext>
              </a:extLst>
            </p:cNvPr>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85;p48">
              <a:extLst>
                <a:ext uri="{FF2B5EF4-FFF2-40B4-BE49-F238E27FC236}">
                  <a16:creationId xmlns:a16="http://schemas.microsoft.com/office/drawing/2014/main" id="{89223120-D4B8-6CC4-3B9C-46CA9B850F98}"/>
                </a:ext>
              </a:extLst>
            </p:cNvPr>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86;p48">
              <a:extLst>
                <a:ext uri="{FF2B5EF4-FFF2-40B4-BE49-F238E27FC236}">
                  <a16:creationId xmlns:a16="http://schemas.microsoft.com/office/drawing/2014/main" id="{7A000AFD-E457-F4AA-92DA-F566784127BA}"/>
                </a:ext>
              </a:extLst>
            </p:cNvPr>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87;p48">
              <a:extLst>
                <a:ext uri="{FF2B5EF4-FFF2-40B4-BE49-F238E27FC236}">
                  <a16:creationId xmlns:a16="http://schemas.microsoft.com/office/drawing/2014/main" id="{A16BDFF1-953C-18B1-6350-E7140609F4F8}"/>
                </a:ext>
              </a:extLst>
            </p:cNvPr>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88;p48">
              <a:extLst>
                <a:ext uri="{FF2B5EF4-FFF2-40B4-BE49-F238E27FC236}">
                  <a16:creationId xmlns:a16="http://schemas.microsoft.com/office/drawing/2014/main" id="{427DB49B-255D-80AD-DA49-EAE147DE1D10}"/>
                </a:ext>
              </a:extLst>
            </p:cNvPr>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89;p48">
              <a:extLst>
                <a:ext uri="{FF2B5EF4-FFF2-40B4-BE49-F238E27FC236}">
                  <a16:creationId xmlns:a16="http://schemas.microsoft.com/office/drawing/2014/main" id="{BECEF847-C5E2-412F-03ED-CF61DFA2E5A7}"/>
                </a:ext>
              </a:extLst>
            </p:cNvPr>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42"/>
          <p:cNvSpPr txBox="1">
            <a:spLocks noGrp="1"/>
          </p:cNvSpPr>
          <p:nvPr>
            <p:ph type="title"/>
          </p:nvPr>
        </p:nvSpPr>
        <p:spPr>
          <a:xfrm>
            <a:off x="975250" y="1065267"/>
            <a:ext cx="7193400" cy="39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3600" dirty="0"/>
              <a:t>decision-making</a:t>
            </a:r>
            <a:endParaRPr sz="3600" dirty="0"/>
          </a:p>
        </p:txBody>
      </p:sp>
      <p:sp>
        <p:nvSpPr>
          <p:cNvPr id="469" name="Google Shape;469;p4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479" name="Google Shape;479;p42"/>
          <p:cNvSpPr/>
          <p:nvPr/>
        </p:nvSpPr>
        <p:spPr>
          <a:xfrm>
            <a:off x="4826373" y="2377609"/>
            <a:ext cx="470836" cy="362175"/>
          </a:xfrm>
          <a:prstGeom prst="rect">
            <a:avLst/>
          </a:prstGeom>
        </p:spPr>
        <p:txBody>
          <a:bodyPr>
            <a:prstTxWarp prst="textPlain">
              <a:avLst/>
            </a:prstTxWarp>
          </a:bodyPr>
          <a:lstStyle/>
          <a:p>
            <a:pPr lvl="0" algn="ctr"/>
            <a:endParaRPr b="1" i="0" dirty="0">
              <a:ln>
                <a:noFill/>
              </a:ln>
              <a:solidFill>
                <a:schemeClr val="lt1"/>
              </a:solidFill>
              <a:latin typeface="Quantico"/>
            </a:endParaRPr>
          </a:p>
        </p:txBody>
      </p:sp>
      <p:sp>
        <p:nvSpPr>
          <p:cNvPr id="9" name="TextBox 8">
            <a:extLst>
              <a:ext uri="{FF2B5EF4-FFF2-40B4-BE49-F238E27FC236}">
                <a16:creationId xmlns:a16="http://schemas.microsoft.com/office/drawing/2014/main" id="{C95A0BAB-A1D1-E4B5-5E62-91337ED9B178}"/>
              </a:ext>
            </a:extLst>
          </p:cNvPr>
          <p:cNvSpPr txBox="1"/>
          <p:nvPr/>
        </p:nvSpPr>
        <p:spPr>
          <a:xfrm>
            <a:off x="1522800" y="1764000"/>
            <a:ext cx="6154880" cy="1323439"/>
          </a:xfrm>
          <a:prstGeom prst="rect">
            <a:avLst/>
          </a:prstGeom>
          <a:noFill/>
        </p:spPr>
        <p:txBody>
          <a:bodyPr wrap="square">
            <a:spAutoFit/>
          </a:bodyPr>
          <a:lstStyle/>
          <a:p>
            <a:pPr marL="25400" marR="0" lvl="0" indent="0" algn="l" defTabSz="914400" rtl="0" eaLnBrk="1" fontAlgn="auto" latinLnBrk="0" hangingPunct="1">
              <a:lnSpc>
                <a:spcPct val="100000"/>
              </a:lnSpc>
              <a:spcBef>
                <a:spcPts val="600"/>
              </a:spcBef>
              <a:spcAft>
                <a:spcPts val="0"/>
              </a:spcAft>
              <a:buClr>
                <a:srgbClr val="D6FFCF"/>
              </a:buClr>
              <a:buSzPts val="3200"/>
              <a:buFont typeface="Titillium Web Light"/>
              <a:buNone/>
              <a:tabLst/>
              <a:defRPr/>
            </a:pPr>
            <a:r>
              <a:rPr kumimoji="0" lang="en-US" sz="2000" b="0" i="0" u="none" strike="noStrike" kern="0" cap="none" spc="0" normalizeH="0" baseline="0" noProof="0" dirty="0">
                <a:ln>
                  <a:noFill/>
                </a:ln>
                <a:solidFill>
                  <a:srgbClr val="FFFFFF"/>
                </a:solidFill>
                <a:effectLst/>
                <a:uLnTx/>
                <a:uFillTx/>
                <a:latin typeface="Titillium Web Light"/>
                <a:sym typeface="Titillium Web Light"/>
              </a:rPr>
              <a:t>The </a:t>
            </a:r>
            <a:r>
              <a:rPr kumimoji="0" lang="en-US" sz="2000" b="0" i="0" u="none" strike="noStrike" kern="0" cap="none" spc="0" normalizeH="0" baseline="0" noProof="0" dirty="0">
                <a:ln>
                  <a:noFill/>
                </a:ln>
                <a:solidFill>
                  <a:srgbClr val="FFFF00"/>
                </a:solidFill>
                <a:effectLst/>
                <a:uLnTx/>
                <a:uFillTx/>
                <a:latin typeface="Titillium Web Light"/>
                <a:sym typeface="Titillium Web Light"/>
              </a:rPr>
              <a:t>cognitive</a:t>
            </a:r>
            <a:r>
              <a:rPr kumimoji="0" lang="en-US" sz="2000" b="0" i="0" u="none" strike="noStrike" kern="0" cap="none" spc="0" normalizeH="0" baseline="0" noProof="0" dirty="0">
                <a:ln>
                  <a:noFill/>
                </a:ln>
                <a:solidFill>
                  <a:srgbClr val="FFFFFF"/>
                </a:solidFill>
                <a:effectLst/>
                <a:uLnTx/>
                <a:uFillTx/>
                <a:latin typeface="Titillium Web Light"/>
                <a:sym typeface="Titillium Web Light"/>
              </a:rPr>
              <a:t> process of choosing between </a:t>
            </a:r>
            <a:r>
              <a:rPr kumimoji="0" lang="en-US" sz="2000" b="0" i="0" u="none" strike="noStrike" kern="0" cap="none" spc="0" normalizeH="0" baseline="0" noProof="0" dirty="0">
                <a:ln>
                  <a:noFill/>
                </a:ln>
                <a:solidFill>
                  <a:srgbClr val="FFFF00"/>
                </a:solidFill>
                <a:effectLst/>
                <a:uLnTx/>
                <a:uFillTx/>
                <a:latin typeface="Titillium Web Light"/>
                <a:sym typeface="Titillium Web Light"/>
              </a:rPr>
              <a:t>two or more alternatives</a:t>
            </a:r>
            <a:r>
              <a:rPr kumimoji="0" lang="en-US" sz="2000" b="0" i="0" u="none" strike="noStrike" kern="0" cap="none" spc="0" normalizeH="0" baseline="0" noProof="0" dirty="0">
                <a:ln>
                  <a:noFill/>
                </a:ln>
                <a:solidFill>
                  <a:srgbClr val="FFFFFF"/>
                </a:solidFill>
                <a:effectLst/>
                <a:uLnTx/>
                <a:uFillTx/>
                <a:latin typeface="Titillium Web Light"/>
                <a:sym typeface="Titillium Web Light"/>
              </a:rPr>
              <a:t>, ranging from the relatively clear cut (e.g., ordering a meal at a restaurant) to the complex (e.g., selecting a mate).”</a:t>
            </a:r>
          </a:p>
        </p:txBody>
      </p:sp>
      <p:sp>
        <p:nvSpPr>
          <p:cNvPr id="13" name="TextBox 12">
            <a:extLst>
              <a:ext uri="{FF2B5EF4-FFF2-40B4-BE49-F238E27FC236}">
                <a16:creationId xmlns:a16="http://schemas.microsoft.com/office/drawing/2014/main" id="{C1F448F1-9AE6-161C-9F94-8D3661EE132D}"/>
              </a:ext>
            </a:extLst>
          </p:cNvPr>
          <p:cNvSpPr txBox="1"/>
          <p:nvPr/>
        </p:nvSpPr>
        <p:spPr>
          <a:xfrm>
            <a:off x="1588077" y="4851807"/>
            <a:ext cx="6154880" cy="215444"/>
          </a:xfrm>
          <a:prstGeom prst="rect">
            <a:avLst/>
          </a:prstGeom>
          <a:noFill/>
        </p:spPr>
        <p:txBody>
          <a:bodyPr wrap="square">
            <a:spAutoFit/>
          </a:bodyPr>
          <a:lstStyle/>
          <a:p>
            <a:r>
              <a:rPr lang="en-US" sz="800" dirty="0">
                <a:solidFill>
                  <a:schemeClr val="bg1">
                    <a:lumMod val="65000"/>
                  </a:schemeClr>
                </a:solidFill>
              </a:rPr>
              <a:t>VandenBos, G. R. (2007). </a:t>
            </a:r>
            <a:r>
              <a:rPr lang="en-US" sz="800" i="1" dirty="0">
                <a:solidFill>
                  <a:schemeClr val="bg1">
                    <a:lumMod val="65000"/>
                  </a:schemeClr>
                </a:solidFill>
              </a:rPr>
              <a:t>APA Dictionary of Psychology</a:t>
            </a:r>
            <a:r>
              <a:rPr lang="en-US" sz="800" dirty="0">
                <a:solidFill>
                  <a:schemeClr val="bg1">
                    <a:lumMod val="65000"/>
                  </a:schemeClr>
                </a:solidFill>
              </a:rPr>
              <a:t>. </a:t>
            </a:r>
            <a:endParaRPr lang="en-CA" sz="800" dirty="0">
              <a:solidFill>
                <a:schemeClr val="bg1">
                  <a:lumMod val="65000"/>
                </a:schemeClr>
              </a:solidFill>
            </a:endParaRPr>
          </a:p>
        </p:txBody>
      </p:sp>
    </p:spTree>
    <p:extLst>
      <p:ext uri="{BB962C8B-B14F-4D97-AF65-F5344CB8AC3E}">
        <p14:creationId xmlns:p14="http://schemas.microsoft.com/office/powerpoint/2010/main" val="4166814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17"/>
          <p:cNvSpPr txBox="1">
            <a:spLocks noGrp="1"/>
          </p:cNvSpPr>
          <p:nvPr>
            <p:ph type="ctrTitle"/>
          </p:nvPr>
        </p:nvSpPr>
        <p:spPr>
          <a:xfrm>
            <a:off x="975250" y="2415349"/>
            <a:ext cx="71934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4400" dirty="0"/>
              <a:t>what are the steps in decision-making?</a:t>
            </a:r>
            <a:endParaRPr sz="4400" dirty="0"/>
          </a:p>
        </p:txBody>
      </p:sp>
      <p:grpSp>
        <p:nvGrpSpPr>
          <p:cNvPr id="9" name="Google Shape;781;p48">
            <a:extLst>
              <a:ext uri="{FF2B5EF4-FFF2-40B4-BE49-F238E27FC236}">
                <a16:creationId xmlns:a16="http://schemas.microsoft.com/office/drawing/2014/main" id="{82CAFD85-EBC8-9900-B9BF-5C0A75EEE018}"/>
              </a:ext>
            </a:extLst>
          </p:cNvPr>
          <p:cNvGrpSpPr/>
          <p:nvPr/>
        </p:nvGrpSpPr>
        <p:grpSpPr>
          <a:xfrm>
            <a:off x="1191017" y="1608428"/>
            <a:ext cx="304009" cy="326513"/>
            <a:chOff x="616425" y="2329600"/>
            <a:chExt cx="361700" cy="388475"/>
          </a:xfrm>
        </p:grpSpPr>
        <p:sp>
          <p:nvSpPr>
            <p:cNvPr id="10" name="Google Shape;782;p48">
              <a:extLst>
                <a:ext uri="{FF2B5EF4-FFF2-40B4-BE49-F238E27FC236}">
                  <a16:creationId xmlns:a16="http://schemas.microsoft.com/office/drawing/2014/main" id="{5518BD2B-C7D3-6808-98C7-02B3D5BE8BCA}"/>
                </a:ext>
              </a:extLst>
            </p:cNvPr>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783;p48">
              <a:extLst>
                <a:ext uri="{FF2B5EF4-FFF2-40B4-BE49-F238E27FC236}">
                  <a16:creationId xmlns:a16="http://schemas.microsoft.com/office/drawing/2014/main" id="{568EDB4F-9348-DB42-04A6-85A19EAEC08C}"/>
                </a:ext>
              </a:extLst>
            </p:cNvPr>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84;p48">
              <a:extLst>
                <a:ext uri="{FF2B5EF4-FFF2-40B4-BE49-F238E27FC236}">
                  <a16:creationId xmlns:a16="http://schemas.microsoft.com/office/drawing/2014/main" id="{2D3D759D-FBC3-EEC3-B5D1-C84DFB74679B}"/>
                </a:ext>
              </a:extLst>
            </p:cNvPr>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85;p48">
              <a:extLst>
                <a:ext uri="{FF2B5EF4-FFF2-40B4-BE49-F238E27FC236}">
                  <a16:creationId xmlns:a16="http://schemas.microsoft.com/office/drawing/2014/main" id="{89223120-D4B8-6CC4-3B9C-46CA9B850F98}"/>
                </a:ext>
              </a:extLst>
            </p:cNvPr>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86;p48">
              <a:extLst>
                <a:ext uri="{FF2B5EF4-FFF2-40B4-BE49-F238E27FC236}">
                  <a16:creationId xmlns:a16="http://schemas.microsoft.com/office/drawing/2014/main" id="{7A000AFD-E457-F4AA-92DA-F566784127BA}"/>
                </a:ext>
              </a:extLst>
            </p:cNvPr>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87;p48">
              <a:extLst>
                <a:ext uri="{FF2B5EF4-FFF2-40B4-BE49-F238E27FC236}">
                  <a16:creationId xmlns:a16="http://schemas.microsoft.com/office/drawing/2014/main" id="{A16BDFF1-953C-18B1-6350-E7140609F4F8}"/>
                </a:ext>
              </a:extLst>
            </p:cNvPr>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88;p48">
              <a:extLst>
                <a:ext uri="{FF2B5EF4-FFF2-40B4-BE49-F238E27FC236}">
                  <a16:creationId xmlns:a16="http://schemas.microsoft.com/office/drawing/2014/main" id="{427DB49B-255D-80AD-DA49-EAE147DE1D10}"/>
                </a:ext>
              </a:extLst>
            </p:cNvPr>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789;p48">
              <a:extLst>
                <a:ext uri="{FF2B5EF4-FFF2-40B4-BE49-F238E27FC236}">
                  <a16:creationId xmlns:a16="http://schemas.microsoft.com/office/drawing/2014/main" id="{BECEF847-C5E2-412F-03ED-CF61DFA2E5A7}"/>
                </a:ext>
              </a:extLst>
            </p:cNvPr>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61229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p42"/>
          <p:cNvSpPr txBox="1">
            <a:spLocks noGrp="1"/>
          </p:cNvSpPr>
          <p:nvPr>
            <p:ph type="title"/>
          </p:nvPr>
        </p:nvSpPr>
        <p:spPr>
          <a:xfrm>
            <a:off x="975250" y="1065267"/>
            <a:ext cx="7193400" cy="393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sz="3600" dirty="0"/>
              <a:t>decision-making steps</a:t>
            </a:r>
            <a:endParaRPr sz="3600" dirty="0"/>
          </a:p>
        </p:txBody>
      </p:sp>
      <p:sp>
        <p:nvSpPr>
          <p:cNvPr id="469" name="Google Shape;469;p4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7</a:t>
            </a:fld>
            <a:endParaRPr/>
          </a:p>
        </p:txBody>
      </p:sp>
      <p:sp>
        <p:nvSpPr>
          <p:cNvPr id="479" name="Google Shape;479;p42"/>
          <p:cNvSpPr/>
          <p:nvPr/>
        </p:nvSpPr>
        <p:spPr>
          <a:xfrm>
            <a:off x="4826373" y="2377609"/>
            <a:ext cx="470836" cy="362175"/>
          </a:xfrm>
          <a:prstGeom prst="rect">
            <a:avLst/>
          </a:prstGeom>
        </p:spPr>
        <p:txBody>
          <a:bodyPr>
            <a:prstTxWarp prst="textPlain">
              <a:avLst/>
            </a:prstTxWarp>
          </a:bodyPr>
          <a:lstStyle/>
          <a:p>
            <a:pPr lvl="0" algn="ctr"/>
            <a:endParaRPr b="1" i="0" dirty="0">
              <a:ln>
                <a:noFill/>
              </a:ln>
              <a:solidFill>
                <a:schemeClr val="lt1"/>
              </a:solidFill>
              <a:latin typeface="Quantico"/>
            </a:endParaRPr>
          </a:p>
        </p:txBody>
      </p:sp>
      <p:sp>
        <p:nvSpPr>
          <p:cNvPr id="9" name="TextBox 8">
            <a:extLst>
              <a:ext uri="{FF2B5EF4-FFF2-40B4-BE49-F238E27FC236}">
                <a16:creationId xmlns:a16="http://schemas.microsoft.com/office/drawing/2014/main" id="{C95A0BAB-A1D1-E4B5-5E62-91337ED9B178}"/>
              </a:ext>
            </a:extLst>
          </p:cNvPr>
          <p:cNvSpPr txBox="1"/>
          <p:nvPr/>
        </p:nvSpPr>
        <p:spPr>
          <a:xfrm>
            <a:off x="1494560" y="1764000"/>
            <a:ext cx="6154880" cy="2323713"/>
          </a:xfrm>
          <a:prstGeom prst="rect">
            <a:avLst/>
          </a:prstGeom>
          <a:noFill/>
        </p:spPr>
        <p:txBody>
          <a:bodyPr wrap="square">
            <a:spAutoFit/>
          </a:bodyPr>
          <a:lstStyle/>
          <a:p>
            <a:pPr marL="25400" marR="0" lvl="0" indent="0" algn="l" defTabSz="914400" rtl="0" eaLnBrk="1" fontAlgn="auto" latinLnBrk="0" hangingPunct="1">
              <a:lnSpc>
                <a:spcPct val="100000"/>
              </a:lnSpc>
              <a:spcBef>
                <a:spcPts val="600"/>
              </a:spcBef>
              <a:spcAft>
                <a:spcPts val="0"/>
              </a:spcAft>
              <a:buClr>
                <a:srgbClr val="D6FFCF"/>
              </a:buClr>
              <a:buSzPts val="3200"/>
              <a:buFont typeface="Titillium Web Light"/>
              <a:buNone/>
              <a:tabLst/>
              <a:defRPr/>
            </a:pPr>
            <a:r>
              <a:rPr kumimoji="0" lang="en-US" sz="2000" b="0" i="0" u="none" strike="noStrike" kern="0" cap="none" spc="0" normalizeH="0" baseline="0" noProof="0" dirty="0">
                <a:ln>
                  <a:noFill/>
                </a:ln>
                <a:solidFill>
                  <a:srgbClr val="FFFFFF"/>
                </a:solidFill>
                <a:effectLst/>
                <a:uLnTx/>
                <a:uFillTx/>
                <a:latin typeface="Titillium Web Light"/>
                <a:sym typeface="Titillium Web Light"/>
              </a:rPr>
              <a:t>1.  Verify, define, and detail the problem.</a:t>
            </a:r>
          </a:p>
          <a:p>
            <a:pPr marL="25400" marR="0" lvl="0" indent="0" algn="l" defTabSz="914400" rtl="0" eaLnBrk="1" fontAlgn="auto" latinLnBrk="0" hangingPunct="1">
              <a:lnSpc>
                <a:spcPct val="100000"/>
              </a:lnSpc>
              <a:spcBef>
                <a:spcPts val="600"/>
              </a:spcBef>
              <a:spcAft>
                <a:spcPts val="0"/>
              </a:spcAft>
              <a:buClr>
                <a:srgbClr val="D6FFCF"/>
              </a:buClr>
              <a:buSzPts val="3200"/>
              <a:buFont typeface="Titillium Web Light"/>
              <a:buNone/>
              <a:tabLst/>
              <a:defRPr/>
            </a:pPr>
            <a:r>
              <a:rPr kumimoji="0" lang="en-US" sz="2000" b="0" i="0" u="none" strike="noStrike" kern="0" cap="none" spc="0" normalizeH="0" baseline="0" noProof="0" dirty="0">
                <a:ln>
                  <a:noFill/>
                </a:ln>
                <a:solidFill>
                  <a:srgbClr val="FFFFFF"/>
                </a:solidFill>
                <a:effectLst/>
                <a:uLnTx/>
                <a:uFillTx/>
                <a:latin typeface="Titillium Web Light"/>
                <a:sym typeface="Titillium Web Light"/>
              </a:rPr>
              <a:t>2.  Generate all possible solutions.</a:t>
            </a:r>
          </a:p>
          <a:p>
            <a:pPr marL="25400" marR="0" lvl="0" indent="0" algn="l" defTabSz="914400" rtl="0" eaLnBrk="1" fontAlgn="auto" latinLnBrk="0" hangingPunct="1">
              <a:lnSpc>
                <a:spcPct val="100000"/>
              </a:lnSpc>
              <a:spcBef>
                <a:spcPts val="600"/>
              </a:spcBef>
              <a:spcAft>
                <a:spcPts val="0"/>
              </a:spcAft>
              <a:buClr>
                <a:srgbClr val="D6FFCF"/>
              </a:buClr>
              <a:buSzPts val="3200"/>
              <a:buFont typeface="Titillium Web Light"/>
              <a:buNone/>
              <a:tabLst/>
              <a:defRPr/>
            </a:pPr>
            <a:r>
              <a:rPr kumimoji="0" lang="en-US" sz="2000" b="0" i="0" u="none" strike="noStrike" kern="0" cap="none" spc="0" normalizeH="0" baseline="0" noProof="0" dirty="0">
                <a:ln>
                  <a:noFill/>
                </a:ln>
                <a:solidFill>
                  <a:srgbClr val="FFFFFF"/>
                </a:solidFill>
                <a:effectLst/>
                <a:uLnTx/>
                <a:uFillTx/>
                <a:latin typeface="Titillium Web Light"/>
                <a:sym typeface="Titillium Web Light"/>
              </a:rPr>
              <a:t>3.  Generate objective assessment criteria.</a:t>
            </a:r>
          </a:p>
          <a:p>
            <a:pPr marL="25400" marR="0" lvl="0" indent="0" algn="l" defTabSz="914400" rtl="0" eaLnBrk="1" fontAlgn="auto" latinLnBrk="0" hangingPunct="1">
              <a:lnSpc>
                <a:spcPct val="100000"/>
              </a:lnSpc>
              <a:spcBef>
                <a:spcPts val="600"/>
              </a:spcBef>
              <a:spcAft>
                <a:spcPts val="0"/>
              </a:spcAft>
              <a:buClr>
                <a:srgbClr val="D6FFCF"/>
              </a:buClr>
              <a:buSzPts val="3200"/>
              <a:buFont typeface="Titillium Web Light"/>
              <a:buNone/>
              <a:tabLst/>
              <a:defRPr/>
            </a:pPr>
            <a:r>
              <a:rPr kumimoji="0" lang="en-US" sz="2000" b="0" i="0" u="none" strike="noStrike" kern="0" cap="none" spc="0" normalizeH="0" baseline="0" noProof="0" dirty="0">
                <a:ln>
                  <a:noFill/>
                </a:ln>
                <a:solidFill>
                  <a:srgbClr val="FFFFFF"/>
                </a:solidFill>
                <a:effectLst/>
                <a:uLnTx/>
                <a:uFillTx/>
                <a:latin typeface="Titillium Web Light"/>
                <a:sym typeface="Titillium Web Light"/>
              </a:rPr>
              <a:t>4.  Choose the best solution generated.</a:t>
            </a:r>
          </a:p>
          <a:p>
            <a:pPr marL="25400" marR="0" lvl="0" indent="0" algn="l" defTabSz="914400" rtl="0" eaLnBrk="1" fontAlgn="auto" latinLnBrk="0" hangingPunct="1">
              <a:lnSpc>
                <a:spcPct val="100000"/>
              </a:lnSpc>
              <a:spcBef>
                <a:spcPts val="600"/>
              </a:spcBef>
              <a:spcAft>
                <a:spcPts val="0"/>
              </a:spcAft>
              <a:buClr>
                <a:srgbClr val="D6FFCF"/>
              </a:buClr>
              <a:buSzPts val="3200"/>
              <a:buFont typeface="Titillium Web Light"/>
              <a:buNone/>
              <a:tabLst/>
              <a:defRPr/>
            </a:pPr>
            <a:r>
              <a:rPr kumimoji="0" lang="en-US" sz="2000" b="0" i="0" u="none" strike="noStrike" kern="0" cap="none" spc="0" normalizeH="0" baseline="0" noProof="0" dirty="0">
                <a:ln>
                  <a:noFill/>
                </a:ln>
                <a:solidFill>
                  <a:srgbClr val="FFFFFF"/>
                </a:solidFill>
                <a:effectLst/>
                <a:uLnTx/>
                <a:uFillTx/>
                <a:latin typeface="Titillium Web Light"/>
                <a:sym typeface="Titillium Web Light"/>
              </a:rPr>
              <a:t>5.  Implement the preferred alternative.</a:t>
            </a:r>
          </a:p>
          <a:p>
            <a:pPr marL="25400" marR="0" lvl="0" indent="0" algn="l" defTabSz="914400" rtl="0" eaLnBrk="1" fontAlgn="auto" latinLnBrk="0" hangingPunct="1">
              <a:lnSpc>
                <a:spcPct val="100000"/>
              </a:lnSpc>
              <a:spcBef>
                <a:spcPts val="600"/>
              </a:spcBef>
              <a:spcAft>
                <a:spcPts val="0"/>
              </a:spcAft>
              <a:buClr>
                <a:srgbClr val="D6FFCF"/>
              </a:buClr>
              <a:buSzPts val="3200"/>
              <a:buFont typeface="Titillium Web Light"/>
              <a:buNone/>
              <a:tabLst/>
              <a:defRPr/>
            </a:pPr>
            <a:r>
              <a:rPr kumimoji="0" lang="en-US" sz="2000" b="0" i="0" u="none" strike="noStrike" kern="0" cap="none" spc="0" normalizeH="0" baseline="0" noProof="0" dirty="0">
                <a:ln>
                  <a:noFill/>
                </a:ln>
                <a:solidFill>
                  <a:srgbClr val="FFFFFF"/>
                </a:solidFill>
                <a:effectLst/>
                <a:uLnTx/>
                <a:uFillTx/>
                <a:latin typeface="Titillium Web Light"/>
                <a:sym typeface="Titillium Web Light"/>
              </a:rPr>
              <a:t>6.  Monitor and evaluate outcomes and results.</a:t>
            </a:r>
          </a:p>
        </p:txBody>
      </p:sp>
      <p:sp>
        <p:nvSpPr>
          <p:cNvPr id="13" name="TextBox 12">
            <a:extLst>
              <a:ext uri="{FF2B5EF4-FFF2-40B4-BE49-F238E27FC236}">
                <a16:creationId xmlns:a16="http://schemas.microsoft.com/office/drawing/2014/main" id="{C1F448F1-9AE6-161C-9F94-8D3661EE132D}"/>
              </a:ext>
            </a:extLst>
          </p:cNvPr>
          <p:cNvSpPr txBox="1"/>
          <p:nvPr/>
        </p:nvSpPr>
        <p:spPr>
          <a:xfrm>
            <a:off x="1574326" y="4728697"/>
            <a:ext cx="6154880" cy="338554"/>
          </a:xfrm>
          <a:prstGeom prst="rect">
            <a:avLst/>
          </a:prstGeom>
          <a:noFill/>
        </p:spPr>
        <p:txBody>
          <a:bodyPr wrap="square">
            <a:spAutoFit/>
          </a:bodyPr>
          <a:lstStyle/>
          <a:p>
            <a:r>
              <a:rPr lang="en-US" sz="800" dirty="0">
                <a:solidFill>
                  <a:schemeClr val="bg1">
                    <a:lumMod val="65000"/>
                  </a:schemeClr>
                </a:solidFill>
              </a:rPr>
              <a:t>Robbins, Stephen P.; Timothy A. Judge (2007). Organizational Behavior (12th ed.). Upper Saddle River, New Jersey: Pearson Prentice Hall. pp. 156–8. ISBN 978-0132431569.</a:t>
            </a:r>
          </a:p>
        </p:txBody>
      </p:sp>
    </p:spTree>
    <p:extLst>
      <p:ext uri="{BB962C8B-B14F-4D97-AF65-F5344CB8AC3E}">
        <p14:creationId xmlns:p14="http://schemas.microsoft.com/office/powerpoint/2010/main" val="36635399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4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8</a:t>
            </a:fld>
            <a:endParaRPr/>
          </a:p>
        </p:txBody>
      </p:sp>
      <p:sp>
        <p:nvSpPr>
          <p:cNvPr id="470" name="Google Shape;470;p42"/>
          <p:cNvSpPr/>
          <p:nvPr/>
        </p:nvSpPr>
        <p:spPr>
          <a:xfrm>
            <a:off x="200440" y="1587515"/>
            <a:ext cx="8015410" cy="3424497"/>
          </a:xfrm>
          <a:prstGeom prst="rect">
            <a:avLst/>
          </a:prstGeom>
          <a:solidFill>
            <a:srgbClr val="000000">
              <a:alpha val="15080"/>
            </a:srgbClr>
          </a:solidFill>
          <a:ln>
            <a:noFill/>
          </a:ln>
        </p:spPr>
        <p:txBody>
          <a:bodyPr spcFirstLastPara="1" wrap="square" lIns="91425" tIns="91425" rIns="1371600" bIns="91425" anchor="t" anchorCtr="0">
            <a:noAutofit/>
          </a:bodyPr>
          <a:lstStyle/>
          <a:p>
            <a:pPr marL="0" lvl="0" indent="0" algn="l" rtl="0">
              <a:buNone/>
            </a:pPr>
            <a:r>
              <a:rPr lang="en-US" b="1" dirty="0">
                <a:solidFill>
                  <a:schemeClr val="lt1"/>
                </a:solidFill>
                <a:latin typeface="Titillium Web"/>
                <a:ea typeface="Titillium Web"/>
                <a:cs typeface="Titillium Web"/>
                <a:sym typeface="Titillium Web"/>
              </a:rPr>
              <a:t>1.	Verify, define, and detail the problem</a:t>
            </a:r>
          </a:p>
          <a:p>
            <a:pPr marL="0" lvl="0" indent="0" algn="l" rtl="0">
              <a:buNone/>
            </a:pPr>
            <a:endParaRPr lang="en-US" b="1" dirty="0">
              <a:solidFill>
                <a:schemeClr val="lt1"/>
              </a:solidFill>
              <a:latin typeface="Titillium Web"/>
              <a:ea typeface="Titillium Web"/>
              <a:cs typeface="Titillium Web"/>
              <a:sym typeface="Titillium Web"/>
            </a:endParaRPr>
          </a:p>
          <a:p>
            <a:pPr marL="0" lvl="0" indent="0" algn="l" rtl="0">
              <a:buNone/>
            </a:pPr>
            <a:r>
              <a:rPr lang="en-US" dirty="0">
                <a:solidFill>
                  <a:schemeClr val="lt1"/>
                </a:solidFill>
                <a:latin typeface="Titillium Web"/>
                <a:ea typeface="Titillium Web"/>
                <a:cs typeface="Titillium Web"/>
                <a:sym typeface="Titillium Web"/>
              </a:rPr>
              <a:t>Verifying, defining &amp; detailing the problem (problem definition, goal definition, information gathering). This step includes recognizing the problem, defining an initial solution, and starting the primary analysis. Examples of this are creative devising, creative ideas, inspirations, breakthroughs, and brainstorms.</a:t>
            </a:r>
          </a:p>
          <a:p>
            <a:pPr marL="0" lvl="0" indent="0" algn="l" rtl="0">
              <a:buNone/>
            </a:pPr>
            <a:endParaRPr lang="en-US" dirty="0">
              <a:solidFill>
                <a:schemeClr val="lt1"/>
              </a:solidFill>
              <a:latin typeface="Titillium Web"/>
              <a:ea typeface="Titillium Web"/>
              <a:cs typeface="Titillium Web"/>
              <a:sym typeface="Titillium Web"/>
            </a:endParaRPr>
          </a:p>
          <a:p>
            <a:pPr marL="0" lvl="0" indent="0" algn="l" rtl="0">
              <a:buNone/>
            </a:pPr>
            <a:r>
              <a:rPr lang="en-US" dirty="0">
                <a:solidFill>
                  <a:schemeClr val="lt1"/>
                </a:solidFill>
                <a:latin typeface="Titillium Web"/>
                <a:ea typeface="Titillium Web"/>
                <a:cs typeface="Titillium Web"/>
                <a:sym typeface="Titillium Web"/>
              </a:rPr>
              <a:t>The very first step which is normally overlooked by the top-level management is defining the exact problem. Though we think that the problem identification is obvious, many times it is not. The rational decision-making model is a group-based decision-making process. If the problem is not identified properly then we may face a problem as every member of the group might have a different definition of the problem. Hence, it is very important that the definition of the problem is the same among all group members. Only then is it possible for the group members to find alternate sources or problem-solving in an effective manner.</a:t>
            </a:r>
          </a:p>
          <a:p>
            <a:pPr marL="0" lvl="0" indent="0" algn="l" rtl="0">
              <a:buNone/>
            </a:pPr>
            <a:endParaRPr lang="en-US" dirty="0">
              <a:solidFill>
                <a:schemeClr val="lt1"/>
              </a:solidFill>
              <a:latin typeface="Titillium Web"/>
              <a:ea typeface="Titillium Web"/>
              <a:cs typeface="Titillium Web"/>
              <a:sym typeface="Titillium Web"/>
            </a:endParaRPr>
          </a:p>
        </p:txBody>
      </p:sp>
      <p:sp>
        <p:nvSpPr>
          <p:cNvPr id="479" name="Google Shape;479;p42"/>
          <p:cNvSpPr/>
          <p:nvPr/>
        </p:nvSpPr>
        <p:spPr>
          <a:xfrm>
            <a:off x="4826373" y="2377609"/>
            <a:ext cx="470836" cy="362175"/>
          </a:xfrm>
          <a:prstGeom prst="rect">
            <a:avLst/>
          </a:prstGeom>
        </p:spPr>
        <p:txBody>
          <a:bodyPr>
            <a:prstTxWarp prst="textPlain">
              <a:avLst/>
            </a:prstTxWarp>
          </a:bodyPr>
          <a:lstStyle/>
          <a:p>
            <a:pPr lvl="0" algn="ctr"/>
            <a:endParaRPr b="1" i="0" dirty="0">
              <a:ln>
                <a:noFill/>
              </a:ln>
              <a:solidFill>
                <a:schemeClr val="lt1"/>
              </a:solidFill>
              <a:latin typeface="Quantico"/>
            </a:endParaRPr>
          </a:p>
        </p:txBody>
      </p:sp>
      <p:sp>
        <p:nvSpPr>
          <p:cNvPr id="12" name="TextBox 11">
            <a:extLst>
              <a:ext uri="{FF2B5EF4-FFF2-40B4-BE49-F238E27FC236}">
                <a16:creationId xmlns:a16="http://schemas.microsoft.com/office/drawing/2014/main" id="{FD10D174-4BAE-2FA6-48C6-0BAEE2396A48}"/>
              </a:ext>
            </a:extLst>
          </p:cNvPr>
          <p:cNvSpPr txBox="1"/>
          <p:nvPr/>
        </p:nvSpPr>
        <p:spPr>
          <a:xfrm>
            <a:off x="140227" y="587665"/>
            <a:ext cx="6948092" cy="523220"/>
          </a:xfrm>
          <a:prstGeom prst="rect">
            <a:avLst/>
          </a:prstGeom>
          <a:noFill/>
        </p:spPr>
        <p:txBody>
          <a:bodyPr wrap="square">
            <a:spAutoFit/>
          </a:bodyPr>
          <a:lstStyle/>
          <a:p>
            <a:r>
              <a:rPr lang="en-CA" sz="2800" dirty="0">
                <a:solidFill>
                  <a:schemeClr val="lt1"/>
                </a:solidFill>
                <a:latin typeface="Quantico"/>
                <a:sym typeface="Quantico"/>
              </a:rPr>
              <a:t>decision-making steps</a:t>
            </a:r>
          </a:p>
        </p:txBody>
      </p:sp>
    </p:spTree>
    <p:extLst>
      <p:ext uri="{BB962C8B-B14F-4D97-AF65-F5344CB8AC3E}">
        <p14:creationId xmlns:p14="http://schemas.microsoft.com/office/powerpoint/2010/main" val="17028699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42"/>
          <p:cNvSpPr txBox="1">
            <a:spLocks noGrp="1"/>
          </p:cNvSpPr>
          <p:nvPr>
            <p:ph type="sldNum" idx="12"/>
          </p:nvPr>
        </p:nvSpPr>
        <p:spPr>
          <a:xfrm>
            <a:off x="8404384" y="46736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9</a:t>
            </a:fld>
            <a:endParaRPr/>
          </a:p>
        </p:txBody>
      </p:sp>
      <p:sp>
        <p:nvSpPr>
          <p:cNvPr id="470" name="Google Shape;470;p42"/>
          <p:cNvSpPr/>
          <p:nvPr/>
        </p:nvSpPr>
        <p:spPr>
          <a:xfrm>
            <a:off x="200440" y="1587515"/>
            <a:ext cx="7171574" cy="2968319"/>
          </a:xfrm>
          <a:prstGeom prst="rect">
            <a:avLst/>
          </a:prstGeom>
          <a:solidFill>
            <a:srgbClr val="000000">
              <a:alpha val="15080"/>
            </a:srgbClr>
          </a:solidFill>
          <a:ln>
            <a:noFill/>
          </a:ln>
        </p:spPr>
        <p:txBody>
          <a:bodyPr spcFirstLastPara="1" wrap="square" lIns="91425" tIns="91425" rIns="1371600" bIns="91425" anchor="t" anchorCtr="0">
            <a:noAutofit/>
          </a:bodyPr>
          <a:lstStyle/>
          <a:p>
            <a:pPr marL="0" lvl="0" indent="0" algn="l" rtl="0">
              <a:buNone/>
            </a:pPr>
            <a:r>
              <a:rPr lang="en-US" b="1" dirty="0">
                <a:solidFill>
                  <a:schemeClr val="lt1"/>
                </a:solidFill>
                <a:latin typeface="Titillium Web"/>
                <a:ea typeface="Titillium Web"/>
                <a:cs typeface="Titillium Web"/>
                <a:sym typeface="Titillium Web"/>
              </a:rPr>
              <a:t>2.	Generate all possible solutions</a:t>
            </a:r>
          </a:p>
          <a:p>
            <a:pPr marL="0" lvl="0" indent="0" algn="l" rtl="0">
              <a:buNone/>
            </a:pPr>
            <a:endParaRPr lang="en-US" b="1" dirty="0">
              <a:solidFill>
                <a:schemeClr val="lt1"/>
              </a:solidFill>
              <a:latin typeface="Titillium Web"/>
              <a:ea typeface="Titillium Web"/>
              <a:cs typeface="Titillium Web"/>
              <a:sym typeface="Titillium Web"/>
            </a:endParaRPr>
          </a:p>
          <a:p>
            <a:pPr marL="0" lvl="0" indent="0" algn="l" rtl="0">
              <a:buNone/>
            </a:pPr>
            <a:r>
              <a:rPr lang="en-US" dirty="0">
                <a:solidFill>
                  <a:schemeClr val="lt1"/>
                </a:solidFill>
                <a:latin typeface="Titillium Web"/>
                <a:ea typeface="Titillium Web"/>
                <a:cs typeface="Titillium Web"/>
                <a:sym typeface="Titillium Web"/>
              </a:rPr>
              <a:t>This activity is best done in groups, as different people may contribute different ideas or alternative solutions to the problem. Without alternative solutions, there is a chance of arriving at a non-optimal or a rational decision. To explore the alternatives, it is necessary to gather information.</a:t>
            </a:r>
          </a:p>
        </p:txBody>
      </p:sp>
      <p:sp>
        <p:nvSpPr>
          <p:cNvPr id="479" name="Google Shape;479;p42"/>
          <p:cNvSpPr/>
          <p:nvPr/>
        </p:nvSpPr>
        <p:spPr>
          <a:xfrm>
            <a:off x="4826373" y="2377609"/>
            <a:ext cx="470836" cy="362175"/>
          </a:xfrm>
          <a:prstGeom prst="rect">
            <a:avLst/>
          </a:prstGeom>
        </p:spPr>
        <p:txBody>
          <a:bodyPr>
            <a:prstTxWarp prst="textPlain">
              <a:avLst/>
            </a:prstTxWarp>
          </a:bodyPr>
          <a:lstStyle/>
          <a:p>
            <a:pPr lvl="0" algn="ctr"/>
            <a:endParaRPr b="1" i="0" dirty="0">
              <a:ln>
                <a:noFill/>
              </a:ln>
              <a:solidFill>
                <a:schemeClr val="lt1"/>
              </a:solidFill>
              <a:latin typeface="Quantico"/>
            </a:endParaRPr>
          </a:p>
        </p:txBody>
      </p:sp>
      <p:sp>
        <p:nvSpPr>
          <p:cNvPr id="12" name="TextBox 11">
            <a:extLst>
              <a:ext uri="{FF2B5EF4-FFF2-40B4-BE49-F238E27FC236}">
                <a16:creationId xmlns:a16="http://schemas.microsoft.com/office/drawing/2014/main" id="{FD10D174-4BAE-2FA6-48C6-0BAEE2396A48}"/>
              </a:ext>
            </a:extLst>
          </p:cNvPr>
          <p:cNvSpPr txBox="1"/>
          <p:nvPr/>
        </p:nvSpPr>
        <p:spPr>
          <a:xfrm>
            <a:off x="140227" y="587665"/>
            <a:ext cx="6948092" cy="523220"/>
          </a:xfrm>
          <a:prstGeom prst="rect">
            <a:avLst/>
          </a:prstGeom>
          <a:noFill/>
        </p:spPr>
        <p:txBody>
          <a:bodyPr wrap="square">
            <a:spAutoFit/>
          </a:bodyPr>
          <a:lstStyle/>
          <a:p>
            <a:r>
              <a:rPr lang="en-CA" sz="2800" dirty="0">
                <a:solidFill>
                  <a:schemeClr val="lt1"/>
                </a:solidFill>
                <a:latin typeface="Quantico"/>
                <a:sym typeface="Quantico"/>
              </a:rPr>
              <a:t>decision-making steps</a:t>
            </a:r>
          </a:p>
        </p:txBody>
      </p:sp>
    </p:spTree>
    <p:extLst>
      <p:ext uri="{BB962C8B-B14F-4D97-AF65-F5344CB8AC3E}">
        <p14:creationId xmlns:p14="http://schemas.microsoft.com/office/powerpoint/2010/main" val="1915383579"/>
      </p:ext>
    </p:extLst>
  </p:cSld>
  <p:clrMapOvr>
    <a:masterClrMapping/>
  </p:clrMapOvr>
</p:sld>
</file>

<file path=ppt/theme/theme1.xml><?xml version="1.0" encoding="utf-8"?>
<a:theme xmlns:a="http://schemas.openxmlformats.org/drawingml/2006/main" name="Juno template">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1571</TotalTime>
  <Words>1139</Words>
  <Application>Microsoft Office PowerPoint</Application>
  <PresentationFormat>On-screen Show (16:9)</PresentationFormat>
  <Paragraphs>117</Paragraphs>
  <Slides>23</Slides>
  <Notes>23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Tw Cen MT</vt:lpstr>
      <vt:lpstr>Quantico</vt:lpstr>
      <vt:lpstr>Montserrat</vt:lpstr>
      <vt:lpstr>Calibri</vt:lpstr>
      <vt:lpstr>Titillium Web Light</vt:lpstr>
      <vt:lpstr>Titillium Web</vt:lpstr>
      <vt:lpstr>Avenir Next LT Pro</vt:lpstr>
      <vt:lpstr>Juno template</vt:lpstr>
      <vt:lpstr>making decisions</vt:lpstr>
      <vt:lpstr>Agenda</vt:lpstr>
      <vt:lpstr>Media</vt:lpstr>
      <vt:lpstr>what is decision-making?</vt:lpstr>
      <vt:lpstr>decision-making</vt:lpstr>
      <vt:lpstr>what are the steps in decision-making?</vt:lpstr>
      <vt:lpstr>decision-making steps</vt:lpstr>
      <vt:lpstr>PowerPoint Presentation</vt:lpstr>
      <vt:lpstr>PowerPoint Presentation</vt:lpstr>
      <vt:lpstr>PowerPoint Presentation</vt:lpstr>
      <vt:lpstr>PowerPoint Presentation</vt:lpstr>
      <vt:lpstr>PowerPoint Presentation</vt:lpstr>
      <vt:lpstr>PowerPoint Presentation</vt:lpstr>
      <vt:lpstr>advantages to group decision-making</vt:lpstr>
      <vt:lpstr>PowerPoint Presentation</vt:lpstr>
      <vt:lpstr>disadvantages to group decision-making</vt:lpstr>
      <vt:lpstr>PowerPoint Presentation</vt:lpstr>
      <vt:lpstr>PowerPoint Presentation</vt:lpstr>
      <vt:lpstr>Thanks!</vt:lpstr>
      <vt:lpstr>PowerPoint Presentation</vt:lpstr>
      <vt:lpstr>Diagrams and infographics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deviant behaviour</dc:title>
  <dc:creator>Ed Beerwart</dc:creator>
  <cp:lastModifiedBy>Ed Beerwart</cp:lastModifiedBy>
  <cp:revision>37</cp:revision>
  <dcterms:modified xsi:type="dcterms:W3CDTF">2022-05-26T21:08:58Z</dcterms:modified>
</cp:coreProperties>
</file>